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  <p:sldMasterId id="2147483686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embeddedFontLst>
    <p:embeddedFont>
      <p:font typeface="Archivo" panose="020B0604020202020204" charset="0"/>
      <p:regular r:id="rId13"/>
      <p:bold r:id="rId14"/>
      <p:italic r:id="rId15"/>
      <p:boldItalic r:id="rId16"/>
    </p:embeddedFont>
    <p:embeddedFont>
      <p:font typeface="Ex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6E30D-372E-4EE0-B976-758E566DC4C3}">
  <a:tblStyle styleId="{E696E30D-372E-4EE0-B976-758E566DC4C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7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b8004b045d_3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0" name="Google Shape;320;gb8004b045d_3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b8004b045d_3_3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7" name="Google Shape;327;gb8004b045d_3_3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ed2f090330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9" name="Google Shape;349;ged2f090330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ed2f090330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1" name="Google Shape;361;ged2f090330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ed2f090330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3" name="Google Shape;373;ged2f090330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ed2f09033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ged2f090330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ed2f090330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0" name="Google Shape;390;ged2f090330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ed2f090330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7" name="Google Shape;397;ged2f090330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b8004b045d_3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4" name="Google Shape;404;gb8004b045d_3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/>
          <p:nvPr/>
        </p:nvSpPr>
        <p:spPr>
          <a:xfrm>
            <a:off x="1062574" y="1322150"/>
            <a:ext cx="2658300" cy="3282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4815827" y="911250"/>
            <a:ext cx="3176400" cy="27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4815827" y="3637350"/>
            <a:ext cx="31764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19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cxnSp>
        <p:nvCxnSpPr>
          <p:cNvPr id="57" name="Google Shape;57;p14"/>
          <p:cNvCxnSpPr/>
          <p:nvPr/>
        </p:nvCxnSpPr>
        <p:spPr>
          <a:xfrm>
            <a:off x="8577875" y="1490488"/>
            <a:ext cx="0" cy="20961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4"/>
          <p:cNvSpPr/>
          <p:nvPr/>
        </p:nvSpPr>
        <p:spPr>
          <a:xfrm>
            <a:off x="480625" y="246281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4"/>
          <p:cNvSpPr/>
          <p:nvPr/>
        </p:nvSpPr>
        <p:spPr>
          <a:xfrm>
            <a:off x="8351525" y="181175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0" name="Google Shape;60;p14"/>
          <p:cNvCxnSpPr/>
          <p:nvPr/>
        </p:nvCxnSpPr>
        <p:spPr>
          <a:xfrm>
            <a:off x="3138825" y="407531"/>
            <a:ext cx="28770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1" name="Google Shape;61;p14"/>
          <p:cNvSpPr/>
          <p:nvPr/>
        </p:nvSpPr>
        <p:spPr>
          <a:xfrm>
            <a:off x="8416625" y="44432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985150" y="1232150"/>
            <a:ext cx="7173600" cy="332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200"/>
            </a:lvl9pPr>
          </a:lstStyle>
          <a:p>
            <a:endParaRPr/>
          </a:p>
        </p:txBody>
      </p:sp>
      <p:sp>
        <p:nvSpPr>
          <p:cNvPr id="65" name="Google Shape;65;p15"/>
          <p:cNvSpPr/>
          <p:nvPr/>
        </p:nvSpPr>
        <p:spPr>
          <a:xfrm>
            <a:off x="288275" y="3123550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8403050" y="77945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353375" y="453797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8468150" y="24992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" name="Google Shape;69;p15"/>
          <p:cNvCxnSpPr/>
          <p:nvPr/>
        </p:nvCxnSpPr>
        <p:spPr>
          <a:xfrm rot="10800000">
            <a:off x="8629388" y="3426250"/>
            <a:ext cx="0" cy="17253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" name="Google Shape;70;p15"/>
          <p:cNvCxnSpPr/>
          <p:nvPr/>
        </p:nvCxnSpPr>
        <p:spPr>
          <a:xfrm rot="10800000">
            <a:off x="514613" y="-25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3_2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1072050" y="441350"/>
            <a:ext cx="3353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>
            <a:off x="5817525" y="470136"/>
            <a:ext cx="24477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2"/>
          </p:nvPr>
        </p:nvSpPr>
        <p:spPr>
          <a:xfrm>
            <a:off x="5817525" y="760008"/>
            <a:ext cx="2447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ubTitle" idx="3"/>
          </p:nvPr>
        </p:nvSpPr>
        <p:spPr>
          <a:xfrm>
            <a:off x="5817525" y="1555388"/>
            <a:ext cx="24477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ubTitle" idx="4"/>
          </p:nvPr>
        </p:nvSpPr>
        <p:spPr>
          <a:xfrm>
            <a:off x="5817525" y="1845379"/>
            <a:ext cx="2447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ubTitle" idx="5"/>
          </p:nvPr>
        </p:nvSpPr>
        <p:spPr>
          <a:xfrm>
            <a:off x="5817525" y="2639692"/>
            <a:ext cx="24477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ubTitle" idx="6"/>
          </p:nvPr>
        </p:nvSpPr>
        <p:spPr>
          <a:xfrm>
            <a:off x="5817525" y="2930160"/>
            <a:ext cx="2447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ubTitle" idx="7"/>
          </p:nvPr>
        </p:nvSpPr>
        <p:spPr>
          <a:xfrm>
            <a:off x="5817525" y="3724642"/>
            <a:ext cx="24477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ubTitle" idx="8"/>
          </p:nvPr>
        </p:nvSpPr>
        <p:spPr>
          <a:xfrm>
            <a:off x="5817525" y="4015232"/>
            <a:ext cx="2447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9pPr>
          </a:lstStyle>
          <a:p>
            <a:endParaRPr/>
          </a:p>
        </p:txBody>
      </p:sp>
      <p:cxnSp>
        <p:nvCxnSpPr>
          <p:cNvPr id="81" name="Google Shape;81;p16"/>
          <p:cNvCxnSpPr/>
          <p:nvPr/>
        </p:nvCxnSpPr>
        <p:spPr>
          <a:xfrm>
            <a:off x="447050" y="0"/>
            <a:ext cx="0" cy="19845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2" name="Google Shape;82;p16"/>
          <p:cNvCxnSpPr/>
          <p:nvPr/>
        </p:nvCxnSpPr>
        <p:spPr>
          <a:xfrm>
            <a:off x="8703225" y="2556875"/>
            <a:ext cx="0" cy="25866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3" name="Google Shape;83;p16"/>
          <p:cNvSpPr/>
          <p:nvPr/>
        </p:nvSpPr>
        <p:spPr>
          <a:xfrm>
            <a:off x="220700" y="4181675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8541975" y="683800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1904400" y="1160925"/>
            <a:ext cx="5335200" cy="282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7"/>
          <p:cNvSpPr/>
          <p:nvPr/>
        </p:nvSpPr>
        <p:spPr>
          <a:xfrm>
            <a:off x="425925" y="88888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8330475" y="37450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8265375" y="39290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491025" y="4428113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" name="Google Shape;91;p17"/>
          <p:cNvCxnSpPr/>
          <p:nvPr/>
        </p:nvCxnSpPr>
        <p:spPr>
          <a:xfrm rot="10800000">
            <a:off x="652275" y="1855413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2014800" y="1482700"/>
            <a:ext cx="5114400" cy="1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7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subTitle" idx="1"/>
          </p:nvPr>
        </p:nvSpPr>
        <p:spPr>
          <a:xfrm>
            <a:off x="2594250" y="2750800"/>
            <a:ext cx="39555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9pPr>
          </a:lstStyle>
          <a:p>
            <a:endParaRPr/>
          </a:p>
        </p:txBody>
      </p:sp>
      <p:cxnSp>
        <p:nvCxnSpPr>
          <p:cNvPr id="94" name="Google Shape;94;p17"/>
          <p:cNvCxnSpPr/>
          <p:nvPr/>
        </p:nvCxnSpPr>
        <p:spPr>
          <a:xfrm rot="10800000">
            <a:off x="8491725" y="126583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APTION_ONLY_1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1007700" y="1426950"/>
            <a:ext cx="3458700" cy="17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type="subTitle" idx="2"/>
          </p:nvPr>
        </p:nvSpPr>
        <p:spPr>
          <a:xfrm>
            <a:off x="1007575" y="3247225"/>
            <a:ext cx="3458700" cy="4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8"/>
          <p:cNvSpPr/>
          <p:nvPr/>
        </p:nvSpPr>
        <p:spPr>
          <a:xfrm>
            <a:off x="273525" y="682500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8"/>
          <p:cNvSpPr/>
          <p:nvPr/>
        </p:nvSpPr>
        <p:spPr>
          <a:xfrm>
            <a:off x="338625" y="455652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8"/>
          <p:cNvSpPr/>
          <p:nvPr/>
        </p:nvSpPr>
        <p:spPr>
          <a:xfrm>
            <a:off x="4502888" y="3928250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8"/>
          <p:cNvSpPr/>
          <p:nvPr/>
        </p:nvSpPr>
        <p:spPr>
          <a:xfrm>
            <a:off x="4567988" y="26447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2" name="Google Shape;102;p18"/>
          <p:cNvCxnSpPr/>
          <p:nvPr/>
        </p:nvCxnSpPr>
        <p:spPr>
          <a:xfrm rot="10800000">
            <a:off x="4729250" y="1209563"/>
            <a:ext cx="0" cy="20961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3" name="Google Shape;103;p18"/>
          <p:cNvCxnSpPr/>
          <p:nvPr/>
        </p:nvCxnSpPr>
        <p:spPr>
          <a:xfrm rot="10800000">
            <a:off x="499875" y="1644363"/>
            <a:ext cx="0" cy="20961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4784275" y="1804667"/>
            <a:ext cx="3501600" cy="20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3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subTitle" idx="1"/>
          </p:nvPr>
        </p:nvSpPr>
        <p:spPr>
          <a:xfrm>
            <a:off x="4784275" y="3942867"/>
            <a:ext cx="3501600" cy="5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9pPr>
          </a:lstStyle>
          <a:p>
            <a:endParaRPr/>
          </a:p>
        </p:txBody>
      </p:sp>
      <p:sp>
        <p:nvSpPr>
          <p:cNvPr id="107" name="Google Shape;107;p19"/>
          <p:cNvSpPr/>
          <p:nvPr/>
        </p:nvSpPr>
        <p:spPr>
          <a:xfrm>
            <a:off x="288275" y="3123550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9"/>
          <p:cNvSpPr/>
          <p:nvPr/>
        </p:nvSpPr>
        <p:spPr>
          <a:xfrm>
            <a:off x="8403050" y="77945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9"/>
          <p:cNvSpPr/>
          <p:nvPr/>
        </p:nvSpPr>
        <p:spPr>
          <a:xfrm>
            <a:off x="353375" y="453797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9"/>
          <p:cNvSpPr/>
          <p:nvPr/>
        </p:nvSpPr>
        <p:spPr>
          <a:xfrm>
            <a:off x="8468150" y="24992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1" name="Google Shape;111;p19"/>
          <p:cNvCxnSpPr/>
          <p:nvPr/>
        </p:nvCxnSpPr>
        <p:spPr>
          <a:xfrm rot="10800000">
            <a:off x="8629388" y="3426250"/>
            <a:ext cx="0" cy="17253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2" name="Google Shape;112;p19"/>
          <p:cNvCxnSpPr/>
          <p:nvPr/>
        </p:nvCxnSpPr>
        <p:spPr>
          <a:xfrm rot="10800000">
            <a:off x="514613" y="-25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9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subTitle" idx="1"/>
          </p:nvPr>
        </p:nvSpPr>
        <p:spPr>
          <a:xfrm>
            <a:off x="2195850" y="1826650"/>
            <a:ext cx="4752300" cy="17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9pPr>
          </a:lstStyle>
          <a:p>
            <a:endParaRPr/>
          </a:p>
        </p:txBody>
      </p:sp>
      <p:sp>
        <p:nvSpPr>
          <p:cNvPr id="116" name="Google Shape;116;p20"/>
          <p:cNvSpPr/>
          <p:nvPr/>
        </p:nvSpPr>
        <p:spPr>
          <a:xfrm>
            <a:off x="425925" y="88888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0"/>
          <p:cNvSpPr/>
          <p:nvPr/>
        </p:nvSpPr>
        <p:spPr>
          <a:xfrm>
            <a:off x="8330475" y="37450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0"/>
          <p:cNvSpPr/>
          <p:nvPr/>
        </p:nvSpPr>
        <p:spPr>
          <a:xfrm>
            <a:off x="8265375" y="39290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0"/>
          <p:cNvSpPr/>
          <p:nvPr/>
        </p:nvSpPr>
        <p:spPr>
          <a:xfrm>
            <a:off x="491025" y="4428113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0" name="Google Shape;120;p20"/>
          <p:cNvCxnSpPr/>
          <p:nvPr/>
        </p:nvCxnSpPr>
        <p:spPr>
          <a:xfrm rot="10800000">
            <a:off x="652275" y="1855413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1" name="Google Shape;121;p20"/>
          <p:cNvCxnSpPr/>
          <p:nvPr/>
        </p:nvCxnSpPr>
        <p:spPr>
          <a:xfrm rot="10800000">
            <a:off x="8491725" y="126583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subTitle" idx="1"/>
          </p:nvPr>
        </p:nvSpPr>
        <p:spPr>
          <a:xfrm>
            <a:off x="1903638" y="3421095"/>
            <a:ext cx="2342700" cy="3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subTitle" idx="2"/>
          </p:nvPr>
        </p:nvSpPr>
        <p:spPr>
          <a:xfrm>
            <a:off x="1903638" y="3642596"/>
            <a:ext cx="2342700" cy="8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1"/>
          <p:cNvSpPr txBox="1">
            <a:spLocks noGrp="1"/>
          </p:cNvSpPr>
          <p:nvPr>
            <p:ph type="subTitle" idx="3"/>
          </p:nvPr>
        </p:nvSpPr>
        <p:spPr>
          <a:xfrm>
            <a:off x="4897663" y="3421095"/>
            <a:ext cx="2342700" cy="3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7" name="Google Shape;127;p21"/>
          <p:cNvSpPr txBox="1">
            <a:spLocks noGrp="1"/>
          </p:cNvSpPr>
          <p:nvPr>
            <p:ph type="subTitle" idx="4"/>
          </p:nvPr>
        </p:nvSpPr>
        <p:spPr>
          <a:xfrm>
            <a:off x="4897663" y="3642601"/>
            <a:ext cx="2342700" cy="8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cxnSp>
        <p:nvCxnSpPr>
          <p:cNvPr id="128" name="Google Shape;128;p21"/>
          <p:cNvCxnSpPr/>
          <p:nvPr/>
        </p:nvCxnSpPr>
        <p:spPr>
          <a:xfrm>
            <a:off x="447050" y="0"/>
            <a:ext cx="0" cy="19845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9" name="Google Shape;129;p21"/>
          <p:cNvCxnSpPr/>
          <p:nvPr/>
        </p:nvCxnSpPr>
        <p:spPr>
          <a:xfrm>
            <a:off x="8703225" y="2556875"/>
            <a:ext cx="0" cy="25866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0" name="Google Shape;130;p21"/>
          <p:cNvSpPr/>
          <p:nvPr/>
        </p:nvSpPr>
        <p:spPr>
          <a:xfrm>
            <a:off x="220700" y="4181675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1"/>
          <p:cNvSpPr/>
          <p:nvPr/>
        </p:nvSpPr>
        <p:spPr>
          <a:xfrm>
            <a:off x="8541975" y="683800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2"/>
          <p:cNvSpPr/>
          <p:nvPr/>
        </p:nvSpPr>
        <p:spPr>
          <a:xfrm>
            <a:off x="288275" y="3123550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2"/>
          <p:cNvSpPr/>
          <p:nvPr/>
        </p:nvSpPr>
        <p:spPr>
          <a:xfrm>
            <a:off x="8403050" y="77945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2"/>
          <p:cNvSpPr/>
          <p:nvPr/>
        </p:nvSpPr>
        <p:spPr>
          <a:xfrm>
            <a:off x="353375" y="453797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2"/>
          <p:cNvSpPr/>
          <p:nvPr/>
        </p:nvSpPr>
        <p:spPr>
          <a:xfrm>
            <a:off x="8468150" y="24992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8" name="Google Shape;138;p22"/>
          <p:cNvCxnSpPr/>
          <p:nvPr/>
        </p:nvCxnSpPr>
        <p:spPr>
          <a:xfrm rot="10800000">
            <a:off x="8629388" y="3426250"/>
            <a:ext cx="0" cy="17253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9" name="Google Shape;139;p22"/>
          <p:cNvCxnSpPr/>
          <p:nvPr/>
        </p:nvCxnSpPr>
        <p:spPr>
          <a:xfrm rot="10800000">
            <a:off x="514613" y="-25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3"/>
          <p:cNvSpPr/>
          <p:nvPr/>
        </p:nvSpPr>
        <p:spPr>
          <a:xfrm>
            <a:off x="425925" y="88888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3"/>
          <p:cNvSpPr/>
          <p:nvPr/>
        </p:nvSpPr>
        <p:spPr>
          <a:xfrm>
            <a:off x="8330475" y="37450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3"/>
          <p:cNvSpPr/>
          <p:nvPr/>
        </p:nvSpPr>
        <p:spPr>
          <a:xfrm>
            <a:off x="8265375" y="39290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3"/>
          <p:cNvSpPr/>
          <p:nvPr/>
        </p:nvSpPr>
        <p:spPr>
          <a:xfrm>
            <a:off x="491025" y="4428113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6" name="Google Shape;146;p23"/>
          <p:cNvCxnSpPr/>
          <p:nvPr/>
        </p:nvCxnSpPr>
        <p:spPr>
          <a:xfrm rot="10800000">
            <a:off x="652275" y="1855413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7" name="Google Shape;147;p23"/>
          <p:cNvCxnSpPr/>
          <p:nvPr/>
        </p:nvCxnSpPr>
        <p:spPr>
          <a:xfrm rot="10800000">
            <a:off x="8491725" y="126583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4"/>
          <p:cNvSpPr txBox="1">
            <a:spLocks noGrp="1"/>
          </p:cNvSpPr>
          <p:nvPr>
            <p:ph type="subTitle" idx="1"/>
          </p:nvPr>
        </p:nvSpPr>
        <p:spPr>
          <a:xfrm>
            <a:off x="1351550" y="2953531"/>
            <a:ext cx="1818600" cy="2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51" name="Google Shape;151;p24"/>
          <p:cNvSpPr txBox="1">
            <a:spLocks noGrp="1"/>
          </p:cNvSpPr>
          <p:nvPr>
            <p:ph type="subTitle" idx="2"/>
          </p:nvPr>
        </p:nvSpPr>
        <p:spPr>
          <a:xfrm>
            <a:off x="1351550" y="3161863"/>
            <a:ext cx="1818600" cy="8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subTitle" idx="3"/>
          </p:nvPr>
        </p:nvSpPr>
        <p:spPr>
          <a:xfrm>
            <a:off x="3662700" y="2953531"/>
            <a:ext cx="1818600" cy="2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subTitle" idx="4"/>
          </p:nvPr>
        </p:nvSpPr>
        <p:spPr>
          <a:xfrm>
            <a:off x="3662700" y="3161863"/>
            <a:ext cx="1818600" cy="8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4"/>
          <p:cNvSpPr txBox="1">
            <a:spLocks noGrp="1"/>
          </p:cNvSpPr>
          <p:nvPr>
            <p:ph type="subTitle" idx="5"/>
          </p:nvPr>
        </p:nvSpPr>
        <p:spPr>
          <a:xfrm>
            <a:off x="5973850" y="2953531"/>
            <a:ext cx="1818600" cy="2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subTitle" idx="6"/>
          </p:nvPr>
        </p:nvSpPr>
        <p:spPr>
          <a:xfrm>
            <a:off x="5973850" y="3161863"/>
            <a:ext cx="1818600" cy="8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4"/>
          <p:cNvSpPr/>
          <p:nvPr/>
        </p:nvSpPr>
        <p:spPr>
          <a:xfrm>
            <a:off x="318813" y="7437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>
            <a:off x="383913" y="25784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8" name="Google Shape;158;p24"/>
          <p:cNvCxnSpPr/>
          <p:nvPr/>
        </p:nvCxnSpPr>
        <p:spPr>
          <a:xfrm rot="10800000">
            <a:off x="0" y="246413"/>
            <a:ext cx="25827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9" name="Google Shape;159;p24"/>
          <p:cNvSpPr/>
          <p:nvPr/>
        </p:nvSpPr>
        <p:spPr>
          <a:xfrm>
            <a:off x="318813" y="43393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4"/>
          <p:cNvSpPr/>
          <p:nvPr/>
        </p:nvSpPr>
        <p:spPr>
          <a:xfrm>
            <a:off x="8437588" y="3130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4"/>
          <p:cNvSpPr/>
          <p:nvPr/>
        </p:nvSpPr>
        <p:spPr>
          <a:xfrm>
            <a:off x="8372488" y="15801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4"/>
          <p:cNvSpPr/>
          <p:nvPr/>
        </p:nvSpPr>
        <p:spPr>
          <a:xfrm>
            <a:off x="8437588" y="41619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3" name="Google Shape;163;p24"/>
          <p:cNvCxnSpPr/>
          <p:nvPr/>
        </p:nvCxnSpPr>
        <p:spPr>
          <a:xfrm rot="10800000">
            <a:off x="3942300" y="4849763"/>
            <a:ext cx="5201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5"/>
          <p:cNvSpPr txBox="1">
            <a:spLocks noGrp="1"/>
          </p:cNvSpPr>
          <p:nvPr>
            <p:ph type="subTitle" idx="1"/>
          </p:nvPr>
        </p:nvSpPr>
        <p:spPr>
          <a:xfrm>
            <a:off x="5558685" y="2092713"/>
            <a:ext cx="24174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7" name="Google Shape;167;p25"/>
          <p:cNvSpPr txBox="1">
            <a:spLocks noGrp="1"/>
          </p:cNvSpPr>
          <p:nvPr>
            <p:ph type="subTitle" idx="2"/>
          </p:nvPr>
        </p:nvSpPr>
        <p:spPr>
          <a:xfrm>
            <a:off x="5556263" y="2446659"/>
            <a:ext cx="2417400" cy="13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9pPr>
          </a:lstStyle>
          <a:p>
            <a:endParaRPr/>
          </a:p>
        </p:txBody>
      </p:sp>
      <p:sp>
        <p:nvSpPr>
          <p:cNvPr id="168" name="Google Shape;168;p25"/>
          <p:cNvSpPr/>
          <p:nvPr/>
        </p:nvSpPr>
        <p:spPr>
          <a:xfrm>
            <a:off x="7523363" y="5013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>
            <a:off x="948238" y="56643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6502863" y="4496038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235388" y="4430938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2" name="Google Shape;172;p25"/>
          <p:cNvCxnSpPr/>
          <p:nvPr/>
        </p:nvCxnSpPr>
        <p:spPr>
          <a:xfrm>
            <a:off x="7260950" y="4657300"/>
            <a:ext cx="18831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3" name="Google Shape;173;p25"/>
          <p:cNvCxnSpPr>
            <a:endCxn id="165" idx="1"/>
          </p:cNvCxnSpPr>
          <p:nvPr/>
        </p:nvCxnSpPr>
        <p:spPr>
          <a:xfrm>
            <a:off x="-15975" y="727700"/>
            <a:ext cx="7422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4" name="Google Shape;174;p25"/>
          <p:cNvCxnSpPr/>
          <p:nvPr/>
        </p:nvCxnSpPr>
        <p:spPr>
          <a:xfrm>
            <a:off x="8417625" y="727700"/>
            <a:ext cx="742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 txBox="1">
            <a:spLocks noGrp="1"/>
          </p:cNvSpPr>
          <p:nvPr>
            <p:ph type="title"/>
          </p:nvPr>
        </p:nvSpPr>
        <p:spPr>
          <a:xfrm>
            <a:off x="4788773" y="620275"/>
            <a:ext cx="3756900" cy="15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5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 txBox="1">
            <a:spLocks noGrp="1"/>
          </p:cNvSpPr>
          <p:nvPr>
            <p:ph type="title"/>
          </p:nvPr>
        </p:nvSpPr>
        <p:spPr>
          <a:xfrm>
            <a:off x="2014800" y="1464900"/>
            <a:ext cx="5114400" cy="22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7"/>
          <p:cNvSpPr/>
          <p:nvPr/>
        </p:nvSpPr>
        <p:spPr>
          <a:xfrm>
            <a:off x="318813" y="7437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7"/>
          <p:cNvSpPr/>
          <p:nvPr/>
        </p:nvSpPr>
        <p:spPr>
          <a:xfrm>
            <a:off x="383913" y="25784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1" name="Google Shape;181;p27"/>
          <p:cNvCxnSpPr/>
          <p:nvPr/>
        </p:nvCxnSpPr>
        <p:spPr>
          <a:xfrm rot="10800000">
            <a:off x="0" y="246413"/>
            <a:ext cx="25827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2" name="Google Shape;182;p27"/>
          <p:cNvSpPr/>
          <p:nvPr/>
        </p:nvSpPr>
        <p:spPr>
          <a:xfrm>
            <a:off x="318813" y="43393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7"/>
          <p:cNvSpPr/>
          <p:nvPr/>
        </p:nvSpPr>
        <p:spPr>
          <a:xfrm>
            <a:off x="8437588" y="3130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7"/>
          <p:cNvSpPr/>
          <p:nvPr/>
        </p:nvSpPr>
        <p:spPr>
          <a:xfrm>
            <a:off x="8372488" y="15801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7"/>
          <p:cNvSpPr/>
          <p:nvPr/>
        </p:nvSpPr>
        <p:spPr>
          <a:xfrm>
            <a:off x="8437588" y="41619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6" name="Google Shape;186;p27"/>
          <p:cNvCxnSpPr/>
          <p:nvPr/>
        </p:nvCxnSpPr>
        <p:spPr>
          <a:xfrm rot="10800000">
            <a:off x="3942300" y="4849763"/>
            <a:ext cx="5201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>
            <a:spLocks noGrp="1"/>
          </p:cNvSpPr>
          <p:nvPr>
            <p:ph type="title"/>
          </p:nvPr>
        </p:nvSpPr>
        <p:spPr>
          <a:xfrm>
            <a:off x="1085100" y="438312"/>
            <a:ext cx="6973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8"/>
          <p:cNvSpPr txBox="1">
            <a:spLocks noGrp="1"/>
          </p:cNvSpPr>
          <p:nvPr>
            <p:ph type="subTitle" idx="1"/>
          </p:nvPr>
        </p:nvSpPr>
        <p:spPr>
          <a:xfrm>
            <a:off x="1384075" y="1829624"/>
            <a:ext cx="17118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0" name="Google Shape;190;p28"/>
          <p:cNvSpPr txBox="1">
            <a:spLocks noGrp="1"/>
          </p:cNvSpPr>
          <p:nvPr>
            <p:ph type="subTitle" idx="2"/>
          </p:nvPr>
        </p:nvSpPr>
        <p:spPr>
          <a:xfrm>
            <a:off x="1384075" y="2111178"/>
            <a:ext cx="1711800" cy="6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8"/>
          <p:cNvSpPr txBox="1">
            <a:spLocks noGrp="1"/>
          </p:cNvSpPr>
          <p:nvPr>
            <p:ph type="subTitle" idx="3"/>
          </p:nvPr>
        </p:nvSpPr>
        <p:spPr>
          <a:xfrm>
            <a:off x="3716100" y="1829624"/>
            <a:ext cx="17118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2" name="Google Shape;192;p28"/>
          <p:cNvSpPr txBox="1">
            <a:spLocks noGrp="1"/>
          </p:cNvSpPr>
          <p:nvPr>
            <p:ph type="subTitle" idx="4"/>
          </p:nvPr>
        </p:nvSpPr>
        <p:spPr>
          <a:xfrm>
            <a:off x="3716100" y="2111178"/>
            <a:ext cx="1711800" cy="6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8"/>
          <p:cNvSpPr txBox="1">
            <a:spLocks noGrp="1"/>
          </p:cNvSpPr>
          <p:nvPr>
            <p:ph type="subTitle" idx="5"/>
          </p:nvPr>
        </p:nvSpPr>
        <p:spPr>
          <a:xfrm>
            <a:off x="6040735" y="1829624"/>
            <a:ext cx="17118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4" name="Google Shape;194;p28"/>
          <p:cNvSpPr txBox="1">
            <a:spLocks noGrp="1"/>
          </p:cNvSpPr>
          <p:nvPr>
            <p:ph type="subTitle" idx="6"/>
          </p:nvPr>
        </p:nvSpPr>
        <p:spPr>
          <a:xfrm>
            <a:off x="6040735" y="2111178"/>
            <a:ext cx="1711800" cy="6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8"/>
          <p:cNvSpPr txBox="1">
            <a:spLocks noGrp="1"/>
          </p:cNvSpPr>
          <p:nvPr>
            <p:ph type="subTitle" idx="7"/>
          </p:nvPr>
        </p:nvSpPr>
        <p:spPr>
          <a:xfrm>
            <a:off x="1384075" y="3773601"/>
            <a:ext cx="17118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6" name="Google Shape;196;p28"/>
          <p:cNvSpPr txBox="1">
            <a:spLocks noGrp="1"/>
          </p:cNvSpPr>
          <p:nvPr>
            <p:ph type="subTitle" idx="8"/>
          </p:nvPr>
        </p:nvSpPr>
        <p:spPr>
          <a:xfrm>
            <a:off x="1384075" y="4055155"/>
            <a:ext cx="1711800" cy="6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28"/>
          <p:cNvSpPr txBox="1">
            <a:spLocks noGrp="1"/>
          </p:cNvSpPr>
          <p:nvPr>
            <p:ph type="subTitle" idx="9"/>
          </p:nvPr>
        </p:nvSpPr>
        <p:spPr>
          <a:xfrm>
            <a:off x="3716100" y="3773601"/>
            <a:ext cx="17118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8" name="Google Shape;198;p28"/>
          <p:cNvSpPr txBox="1">
            <a:spLocks noGrp="1"/>
          </p:cNvSpPr>
          <p:nvPr>
            <p:ph type="subTitle" idx="13"/>
          </p:nvPr>
        </p:nvSpPr>
        <p:spPr>
          <a:xfrm>
            <a:off x="3716100" y="4055155"/>
            <a:ext cx="1711800" cy="6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8"/>
          <p:cNvSpPr txBox="1">
            <a:spLocks noGrp="1"/>
          </p:cNvSpPr>
          <p:nvPr>
            <p:ph type="subTitle" idx="14"/>
          </p:nvPr>
        </p:nvSpPr>
        <p:spPr>
          <a:xfrm>
            <a:off x="6040735" y="3773601"/>
            <a:ext cx="17118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00" name="Google Shape;200;p28"/>
          <p:cNvSpPr txBox="1">
            <a:spLocks noGrp="1"/>
          </p:cNvSpPr>
          <p:nvPr>
            <p:ph type="subTitle" idx="15"/>
          </p:nvPr>
        </p:nvSpPr>
        <p:spPr>
          <a:xfrm>
            <a:off x="6040735" y="4055155"/>
            <a:ext cx="1711800" cy="6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8"/>
          <p:cNvSpPr/>
          <p:nvPr/>
        </p:nvSpPr>
        <p:spPr>
          <a:xfrm>
            <a:off x="288275" y="3123550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8"/>
          <p:cNvSpPr/>
          <p:nvPr/>
        </p:nvSpPr>
        <p:spPr>
          <a:xfrm>
            <a:off x="8403050" y="77945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8"/>
          <p:cNvSpPr/>
          <p:nvPr/>
        </p:nvSpPr>
        <p:spPr>
          <a:xfrm>
            <a:off x="353375" y="453797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28"/>
          <p:cNvSpPr/>
          <p:nvPr/>
        </p:nvSpPr>
        <p:spPr>
          <a:xfrm>
            <a:off x="8468150" y="24992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5" name="Google Shape;205;p28"/>
          <p:cNvCxnSpPr/>
          <p:nvPr/>
        </p:nvCxnSpPr>
        <p:spPr>
          <a:xfrm rot="10800000">
            <a:off x="8629388" y="3426250"/>
            <a:ext cx="0" cy="17253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6" name="Google Shape;206;p28"/>
          <p:cNvCxnSpPr/>
          <p:nvPr/>
        </p:nvCxnSpPr>
        <p:spPr>
          <a:xfrm rot="10800000">
            <a:off x="514613" y="-25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9"/>
          <p:cNvSpPr txBox="1">
            <a:spLocks noGrp="1"/>
          </p:cNvSpPr>
          <p:nvPr>
            <p:ph type="title" hasCustomPrompt="1"/>
          </p:nvPr>
        </p:nvSpPr>
        <p:spPr>
          <a:xfrm>
            <a:off x="1816863" y="1610827"/>
            <a:ext cx="5511600" cy="14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82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9" name="Google Shape;209;p29"/>
          <p:cNvSpPr txBox="1">
            <a:spLocks noGrp="1"/>
          </p:cNvSpPr>
          <p:nvPr>
            <p:ph type="subTitle" idx="1"/>
          </p:nvPr>
        </p:nvSpPr>
        <p:spPr>
          <a:xfrm>
            <a:off x="1815538" y="2875052"/>
            <a:ext cx="5511600" cy="4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9"/>
          <p:cNvSpPr/>
          <p:nvPr/>
        </p:nvSpPr>
        <p:spPr>
          <a:xfrm>
            <a:off x="499875" y="229591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9"/>
          <p:cNvSpPr/>
          <p:nvPr/>
        </p:nvSpPr>
        <p:spPr>
          <a:xfrm>
            <a:off x="564975" y="40217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2" name="Google Shape;212;p29"/>
          <p:cNvCxnSpPr/>
          <p:nvPr/>
        </p:nvCxnSpPr>
        <p:spPr>
          <a:xfrm rot="10800000">
            <a:off x="726225" y="-12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3" name="Google Shape;213;p29"/>
          <p:cNvCxnSpPr/>
          <p:nvPr/>
        </p:nvCxnSpPr>
        <p:spPr>
          <a:xfrm rot="10800000">
            <a:off x="8417775" y="308458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14" name="Google Shape;214;p29"/>
          <p:cNvSpPr/>
          <p:nvPr/>
        </p:nvSpPr>
        <p:spPr>
          <a:xfrm>
            <a:off x="8190125" y="1843213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29"/>
          <p:cNvSpPr/>
          <p:nvPr/>
        </p:nvSpPr>
        <p:spPr>
          <a:xfrm>
            <a:off x="8255225" y="460613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numbers">
  <p:cSld name="CUSTOM_8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0"/>
          <p:cNvSpPr txBox="1">
            <a:spLocks noGrp="1"/>
          </p:cNvSpPr>
          <p:nvPr>
            <p:ph type="title"/>
          </p:nvPr>
        </p:nvSpPr>
        <p:spPr>
          <a:xfrm>
            <a:off x="4818199" y="1751650"/>
            <a:ext cx="3594300" cy="5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700" b="1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18" name="Google Shape;218;p30"/>
          <p:cNvSpPr txBox="1">
            <a:spLocks noGrp="1"/>
          </p:cNvSpPr>
          <p:nvPr>
            <p:ph type="subTitle" idx="1"/>
          </p:nvPr>
        </p:nvSpPr>
        <p:spPr>
          <a:xfrm>
            <a:off x="4823326" y="2171205"/>
            <a:ext cx="35943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9pPr>
          </a:lstStyle>
          <a:p>
            <a:endParaRPr/>
          </a:p>
        </p:txBody>
      </p:sp>
      <p:sp>
        <p:nvSpPr>
          <p:cNvPr id="219" name="Google Shape;219;p30"/>
          <p:cNvSpPr txBox="1">
            <a:spLocks noGrp="1"/>
          </p:cNvSpPr>
          <p:nvPr>
            <p:ph type="title" idx="2"/>
          </p:nvPr>
        </p:nvSpPr>
        <p:spPr>
          <a:xfrm>
            <a:off x="726224" y="1751653"/>
            <a:ext cx="3594300" cy="5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700" b="1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20" name="Google Shape;220;p30"/>
          <p:cNvSpPr txBox="1">
            <a:spLocks noGrp="1"/>
          </p:cNvSpPr>
          <p:nvPr>
            <p:ph type="subTitle" idx="3"/>
          </p:nvPr>
        </p:nvSpPr>
        <p:spPr>
          <a:xfrm>
            <a:off x="731351" y="2171804"/>
            <a:ext cx="35943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9pPr>
          </a:lstStyle>
          <a:p>
            <a:endParaRPr/>
          </a:p>
        </p:txBody>
      </p:sp>
      <p:sp>
        <p:nvSpPr>
          <p:cNvPr id="221" name="Google Shape;221;p30"/>
          <p:cNvSpPr txBox="1">
            <a:spLocks noGrp="1"/>
          </p:cNvSpPr>
          <p:nvPr>
            <p:ph type="title" idx="4"/>
          </p:nvPr>
        </p:nvSpPr>
        <p:spPr>
          <a:xfrm>
            <a:off x="2776175" y="3342210"/>
            <a:ext cx="3594300" cy="5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700" b="1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22" name="Google Shape;222;p30"/>
          <p:cNvSpPr txBox="1">
            <a:spLocks noGrp="1"/>
          </p:cNvSpPr>
          <p:nvPr>
            <p:ph type="subTitle" idx="5"/>
          </p:nvPr>
        </p:nvSpPr>
        <p:spPr>
          <a:xfrm>
            <a:off x="2781302" y="3762360"/>
            <a:ext cx="35943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9pPr>
          </a:lstStyle>
          <a:p>
            <a:endParaRPr/>
          </a:p>
        </p:txBody>
      </p:sp>
      <p:sp>
        <p:nvSpPr>
          <p:cNvPr id="223" name="Google Shape;223;p30"/>
          <p:cNvSpPr txBox="1">
            <a:spLocks noGrp="1"/>
          </p:cNvSpPr>
          <p:nvPr>
            <p:ph type="title" idx="6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30"/>
          <p:cNvSpPr/>
          <p:nvPr/>
        </p:nvSpPr>
        <p:spPr>
          <a:xfrm>
            <a:off x="2257375" y="39233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0"/>
          <p:cNvSpPr/>
          <p:nvPr/>
        </p:nvSpPr>
        <p:spPr>
          <a:xfrm>
            <a:off x="993263" y="509561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6" name="Google Shape;226;p30"/>
          <p:cNvCxnSpPr/>
          <p:nvPr/>
        </p:nvCxnSpPr>
        <p:spPr>
          <a:xfrm>
            <a:off x="-12" y="4149688"/>
            <a:ext cx="18381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7" name="Google Shape;227;p30"/>
          <p:cNvCxnSpPr/>
          <p:nvPr/>
        </p:nvCxnSpPr>
        <p:spPr>
          <a:xfrm>
            <a:off x="7318788" y="4149688"/>
            <a:ext cx="18381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8" name="Google Shape;228;p30"/>
          <p:cNvSpPr/>
          <p:nvPr/>
        </p:nvSpPr>
        <p:spPr>
          <a:xfrm>
            <a:off x="6446825" y="3923338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0"/>
          <p:cNvSpPr/>
          <p:nvPr/>
        </p:nvSpPr>
        <p:spPr>
          <a:xfrm>
            <a:off x="7828238" y="509561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0" name="Google Shape;230;p30"/>
          <p:cNvCxnSpPr/>
          <p:nvPr/>
        </p:nvCxnSpPr>
        <p:spPr>
          <a:xfrm>
            <a:off x="-75" y="663624"/>
            <a:ext cx="726300" cy="7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1" name="Google Shape;231;p30"/>
          <p:cNvCxnSpPr/>
          <p:nvPr/>
        </p:nvCxnSpPr>
        <p:spPr>
          <a:xfrm rot="10800000" flipH="1">
            <a:off x="8417625" y="663624"/>
            <a:ext cx="739200" cy="72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2_2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1"/>
          <p:cNvSpPr txBox="1">
            <a:spLocks noGrp="1"/>
          </p:cNvSpPr>
          <p:nvPr>
            <p:ph type="title"/>
          </p:nvPr>
        </p:nvSpPr>
        <p:spPr>
          <a:xfrm>
            <a:off x="1064175" y="438300"/>
            <a:ext cx="3869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31"/>
          <p:cNvSpPr txBox="1">
            <a:spLocks noGrp="1"/>
          </p:cNvSpPr>
          <p:nvPr>
            <p:ph type="subTitle" idx="1"/>
          </p:nvPr>
        </p:nvSpPr>
        <p:spPr>
          <a:xfrm>
            <a:off x="896675" y="1667263"/>
            <a:ext cx="15789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31"/>
          <p:cNvSpPr txBox="1">
            <a:spLocks noGrp="1"/>
          </p:cNvSpPr>
          <p:nvPr>
            <p:ph type="subTitle" idx="2"/>
          </p:nvPr>
        </p:nvSpPr>
        <p:spPr>
          <a:xfrm>
            <a:off x="896700" y="1908112"/>
            <a:ext cx="15789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31"/>
          <p:cNvSpPr txBox="1">
            <a:spLocks noGrp="1"/>
          </p:cNvSpPr>
          <p:nvPr>
            <p:ph type="subTitle" idx="3"/>
          </p:nvPr>
        </p:nvSpPr>
        <p:spPr>
          <a:xfrm>
            <a:off x="896675" y="2941139"/>
            <a:ext cx="15789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37" name="Google Shape;237;p31"/>
          <p:cNvSpPr txBox="1">
            <a:spLocks noGrp="1"/>
          </p:cNvSpPr>
          <p:nvPr>
            <p:ph type="subTitle" idx="4"/>
          </p:nvPr>
        </p:nvSpPr>
        <p:spPr>
          <a:xfrm>
            <a:off x="896625" y="3182988"/>
            <a:ext cx="15789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31"/>
          <p:cNvSpPr txBox="1">
            <a:spLocks noGrp="1"/>
          </p:cNvSpPr>
          <p:nvPr>
            <p:ph type="subTitle" idx="5"/>
          </p:nvPr>
        </p:nvSpPr>
        <p:spPr>
          <a:xfrm>
            <a:off x="2790599" y="1667263"/>
            <a:ext cx="15789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39" name="Google Shape;239;p31"/>
          <p:cNvSpPr txBox="1">
            <a:spLocks noGrp="1"/>
          </p:cNvSpPr>
          <p:nvPr>
            <p:ph type="subTitle" idx="6"/>
          </p:nvPr>
        </p:nvSpPr>
        <p:spPr>
          <a:xfrm>
            <a:off x="2790600" y="1908112"/>
            <a:ext cx="15789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31"/>
          <p:cNvSpPr txBox="1">
            <a:spLocks noGrp="1"/>
          </p:cNvSpPr>
          <p:nvPr>
            <p:ph type="subTitle" idx="7"/>
          </p:nvPr>
        </p:nvSpPr>
        <p:spPr>
          <a:xfrm>
            <a:off x="2790599" y="2941139"/>
            <a:ext cx="15789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31"/>
          <p:cNvSpPr txBox="1">
            <a:spLocks noGrp="1"/>
          </p:cNvSpPr>
          <p:nvPr>
            <p:ph type="subTitle" idx="8"/>
          </p:nvPr>
        </p:nvSpPr>
        <p:spPr>
          <a:xfrm>
            <a:off x="2790602" y="3182988"/>
            <a:ext cx="15789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31"/>
          <p:cNvSpPr/>
          <p:nvPr/>
        </p:nvSpPr>
        <p:spPr>
          <a:xfrm>
            <a:off x="425925" y="88888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1"/>
          <p:cNvSpPr/>
          <p:nvPr/>
        </p:nvSpPr>
        <p:spPr>
          <a:xfrm>
            <a:off x="8330475" y="37450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31"/>
          <p:cNvSpPr/>
          <p:nvPr/>
        </p:nvSpPr>
        <p:spPr>
          <a:xfrm>
            <a:off x="8265375" y="39290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31"/>
          <p:cNvSpPr/>
          <p:nvPr/>
        </p:nvSpPr>
        <p:spPr>
          <a:xfrm>
            <a:off x="491025" y="4428113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6" name="Google Shape;246;p31"/>
          <p:cNvCxnSpPr/>
          <p:nvPr/>
        </p:nvCxnSpPr>
        <p:spPr>
          <a:xfrm rot="10800000">
            <a:off x="652275" y="1855413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7" name="Google Shape;247;p31"/>
          <p:cNvCxnSpPr/>
          <p:nvPr/>
        </p:nvCxnSpPr>
        <p:spPr>
          <a:xfrm rot="10800000">
            <a:off x="8491725" y="126583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">
  <p:cSld name="ONE_COLUMN_TEXT_1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2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32"/>
          <p:cNvSpPr txBox="1">
            <a:spLocks noGrp="1"/>
          </p:cNvSpPr>
          <p:nvPr>
            <p:ph type="subTitle" idx="1"/>
          </p:nvPr>
        </p:nvSpPr>
        <p:spPr>
          <a:xfrm>
            <a:off x="5415082" y="1974245"/>
            <a:ext cx="25248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51" name="Google Shape;251;p32"/>
          <p:cNvSpPr txBox="1">
            <a:spLocks noGrp="1"/>
          </p:cNvSpPr>
          <p:nvPr>
            <p:ph type="subTitle" idx="2"/>
          </p:nvPr>
        </p:nvSpPr>
        <p:spPr>
          <a:xfrm>
            <a:off x="5412554" y="2277979"/>
            <a:ext cx="2524800" cy="13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32"/>
          <p:cNvSpPr/>
          <p:nvPr/>
        </p:nvSpPr>
        <p:spPr>
          <a:xfrm>
            <a:off x="2257375" y="4413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32"/>
          <p:cNvSpPr/>
          <p:nvPr/>
        </p:nvSpPr>
        <p:spPr>
          <a:xfrm>
            <a:off x="993263" y="4443211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4" name="Google Shape;254;p32"/>
          <p:cNvCxnSpPr/>
          <p:nvPr/>
        </p:nvCxnSpPr>
        <p:spPr>
          <a:xfrm>
            <a:off x="-12" y="667688"/>
            <a:ext cx="18381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5" name="Google Shape;255;p32"/>
          <p:cNvCxnSpPr/>
          <p:nvPr/>
        </p:nvCxnSpPr>
        <p:spPr>
          <a:xfrm>
            <a:off x="7318788" y="667688"/>
            <a:ext cx="18381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6" name="Google Shape;256;p32"/>
          <p:cNvSpPr/>
          <p:nvPr/>
        </p:nvSpPr>
        <p:spPr>
          <a:xfrm>
            <a:off x="6446825" y="441338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32"/>
          <p:cNvSpPr/>
          <p:nvPr/>
        </p:nvSpPr>
        <p:spPr>
          <a:xfrm>
            <a:off x="7828238" y="4443211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8" name="Google Shape;258;p32"/>
          <p:cNvCxnSpPr/>
          <p:nvPr/>
        </p:nvCxnSpPr>
        <p:spPr>
          <a:xfrm>
            <a:off x="-75" y="4597274"/>
            <a:ext cx="726300" cy="7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9" name="Google Shape;259;p32"/>
          <p:cNvCxnSpPr/>
          <p:nvPr/>
        </p:nvCxnSpPr>
        <p:spPr>
          <a:xfrm rot="10800000" flipH="1">
            <a:off x="8417625" y="4597274"/>
            <a:ext cx="739200" cy="72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2">
  <p:cSld name="ONE_COLUMN_TEXT_1_1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3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33"/>
          <p:cNvSpPr txBox="1">
            <a:spLocks noGrp="1"/>
          </p:cNvSpPr>
          <p:nvPr>
            <p:ph type="subTitle" idx="1"/>
          </p:nvPr>
        </p:nvSpPr>
        <p:spPr>
          <a:xfrm>
            <a:off x="1180460" y="2017547"/>
            <a:ext cx="25521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63" name="Google Shape;263;p33"/>
          <p:cNvSpPr txBox="1">
            <a:spLocks noGrp="1"/>
          </p:cNvSpPr>
          <p:nvPr>
            <p:ph type="subTitle" idx="2"/>
          </p:nvPr>
        </p:nvSpPr>
        <p:spPr>
          <a:xfrm>
            <a:off x="1177904" y="2343275"/>
            <a:ext cx="25521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33"/>
          <p:cNvSpPr/>
          <p:nvPr/>
        </p:nvSpPr>
        <p:spPr>
          <a:xfrm>
            <a:off x="318813" y="7437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33"/>
          <p:cNvSpPr/>
          <p:nvPr/>
        </p:nvSpPr>
        <p:spPr>
          <a:xfrm>
            <a:off x="383913" y="25784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6" name="Google Shape;266;p33"/>
          <p:cNvCxnSpPr/>
          <p:nvPr/>
        </p:nvCxnSpPr>
        <p:spPr>
          <a:xfrm rot="10800000">
            <a:off x="0" y="246413"/>
            <a:ext cx="25827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7" name="Google Shape;267;p33"/>
          <p:cNvSpPr/>
          <p:nvPr/>
        </p:nvSpPr>
        <p:spPr>
          <a:xfrm>
            <a:off x="318813" y="43393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3"/>
          <p:cNvSpPr/>
          <p:nvPr/>
        </p:nvSpPr>
        <p:spPr>
          <a:xfrm>
            <a:off x="8437588" y="3130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3"/>
          <p:cNvSpPr/>
          <p:nvPr/>
        </p:nvSpPr>
        <p:spPr>
          <a:xfrm>
            <a:off x="8372488" y="15801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33"/>
          <p:cNvSpPr/>
          <p:nvPr/>
        </p:nvSpPr>
        <p:spPr>
          <a:xfrm>
            <a:off x="8437588" y="41619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1" name="Google Shape;271;p33"/>
          <p:cNvCxnSpPr/>
          <p:nvPr/>
        </p:nvCxnSpPr>
        <p:spPr>
          <a:xfrm rot="10800000">
            <a:off x="3942300" y="4849763"/>
            <a:ext cx="5201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0_1_1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4"/>
          <p:cNvSpPr txBox="1">
            <a:spLocks noGrp="1"/>
          </p:cNvSpPr>
          <p:nvPr>
            <p:ph type="title"/>
          </p:nvPr>
        </p:nvSpPr>
        <p:spPr>
          <a:xfrm>
            <a:off x="2325950" y="395775"/>
            <a:ext cx="4492800" cy="10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100"/>
            </a:lvl9pPr>
          </a:lstStyle>
          <a:p>
            <a:endParaRPr/>
          </a:p>
        </p:txBody>
      </p:sp>
      <p:sp>
        <p:nvSpPr>
          <p:cNvPr id="274" name="Google Shape;274;p34"/>
          <p:cNvSpPr txBox="1">
            <a:spLocks noGrp="1"/>
          </p:cNvSpPr>
          <p:nvPr>
            <p:ph type="subTitle" idx="1"/>
          </p:nvPr>
        </p:nvSpPr>
        <p:spPr>
          <a:xfrm>
            <a:off x="2327041" y="1521123"/>
            <a:ext cx="4492800" cy="14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34"/>
          <p:cNvSpPr txBox="1"/>
          <p:nvPr/>
        </p:nvSpPr>
        <p:spPr>
          <a:xfrm>
            <a:off x="2241300" y="3714050"/>
            <a:ext cx="46614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 i="0" u="none" strike="noStrike" cap="none">
                <a:solidFill>
                  <a:schemeClr val="dk2"/>
                </a:solidFill>
                <a:latin typeface="Archivo"/>
                <a:ea typeface="Archivo"/>
                <a:cs typeface="Archivo"/>
                <a:sym typeface="Archivo"/>
              </a:rPr>
              <a:t>CREDITS:</a:t>
            </a:r>
            <a:r>
              <a:rPr lang="en" sz="12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 This presentation template was created by </a:t>
            </a:r>
            <a:r>
              <a:rPr lang="en" sz="1200" b="1" i="0" u="none" strike="noStrike" cap="none">
                <a:solidFill>
                  <a:schemeClr val="hlink"/>
                </a:solidFill>
                <a:uFill>
                  <a:noFill/>
                </a:uFill>
                <a:latin typeface="Archivo"/>
                <a:ea typeface="Archivo"/>
                <a:cs typeface="Archivo"/>
                <a:sym typeface="Archivo"/>
                <a:hlinkClick r:id="rId2"/>
              </a:rPr>
              <a:t>Slidesgo</a:t>
            </a:r>
            <a:r>
              <a:rPr lang="en" sz="12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, including icons by </a:t>
            </a:r>
            <a:r>
              <a:rPr lang="en" sz="1200" b="1" i="0" u="none" strike="noStrike" cap="none">
                <a:solidFill>
                  <a:schemeClr val="hlink"/>
                </a:solidFill>
                <a:uFill>
                  <a:noFill/>
                </a:uFill>
                <a:latin typeface="Archivo"/>
                <a:ea typeface="Archivo"/>
                <a:cs typeface="Archivo"/>
                <a:sym typeface="Archivo"/>
                <a:hlinkClick r:id="rId3"/>
              </a:rPr>
              <a:t>Flaticon</a:t>
            </a:r>
            <a:r>
              <a:rPr lang="en" sz="12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, infographics &amp; images by </a:t>
            </a:r>
            <a:r>
              <a:rPr lang="en" sz="1200" b="1" i="0" u="none" strike="noStrike" cap="none">
                <a:solidFill>
                  <a:schemeClr val="hlink"/>
                </a:solidFill>
                <a:uFill>
                  <a:noFill/>
                </a:uFill>
                <a:latin typeface="Archivo"/>
                <a:ea typeface="Archivo"/>
                <a:cs typeface="Archivo"/>
                <a:sym typeface="Archivo"/>
                <a:hlinkClick r:id="rId4"/>
              </a:rPr>
              <a:t>Freepik</a:t>
            </a:r>
            <a:endParaRPr sz="1200" b="1" i="0" u="none" strike="noStrike" cap="none">
              <a:solidFill>
                <a:schemeClr val="dk2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cxnSp>
        <p:nvCxnSpPr>
          <p:cNvPr id="276" name="Google Shape;276;p34"/>
          <p:cNvCxnSpPr/>
          <p:nvPr/>
        </p:nvCxnSpPr>
        <p:spPr>
          <a:xfrm rot="10800000">
            <a:off x="8192125" y="4720200"/>
            <a:ext cx="0" cy="4233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7" name="Google Shape;277;p34"/>
          <p:cNvCxnSpPr/>
          <p:nvPr/>
        </p:nvCxnSpPr>
        <p:spPr>
          <a:xfrm rot="10800000">
            <a:off x="933950" y="50"/>
            <a:ext cx="0" cy="4515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8" name="Google Shape;278;p34"/>
          <p:cNvSpPr/>
          <p:nvPr/>
        </p:nvSpPr>
        <p:spPr>
          <a:xfrm>
            <a:off x="726225" y="594175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34"/>
          <p:cNvSpPr/>
          <p:nvPr/>
        </p:nvSpPr>
        <p:spPr>
          <a:xfrm>
            <a:off x="791325" y="220017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4"/>
          <p:cNvSpPr/>
          <p:nvPr/>
        </p:nvSpPr>
        <p:spPr>
          <a:xfrm>
            <a:off x="726225" y="4096600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34"/>
          <p:cNvSpPr/>
          <p:nvPr/>
        </p:nvSpPr>
        <p:spPr>
          <a:xfrm>
            <a:off x="8030875" y="59417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34"/>
          <p:cNvSpPr/>
          <p:nvPr/>
        </p:nvSpPr>
        <p:spPr>
          <a:xfrm>
            <a:off x="7965775" y="2345400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34"/>
          <p:cNvSpPr/>
          <p:nvPr/>
        </p:nvSpPr>
        <p:spPr>
          <a:xfrm>
            <a:off x="8030875" y="422682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4" name="Google Shape;284;p34"/>
          <p:cNvCxnSpPr/>
          <p:nvPr/>
        </p:nvCxnSpPr>
        <p:spPr>
          <a:xfrm rot="10800000">
            <a:off x="8192125" y="0"/>
            <a:ext cx="0" cy="4233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5" name="Google Shape;285;p34"/>
          <p:cNvCxnSpPr/>
          <p:nvPr/>
        </p:nvCxnSpPr>
        <p:spPr>
          <a:xfrm rot="10800000">
            <a:off x="933950" y="4706100"/>
            <a:ext cx="0" cy="4515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_1_1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6"/>
          <p:cNvSpPr/>
          <p:nvPr/>
        </p:nvSpPr>
        <p:spPr>
          <a:xfrm>
            <a:off x="425925" y="88888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6"/>
          <p:cNvSpPr/>
          <p:nvPr/>
        </p:nvSpPr>
        <p:spPr>
          <a:xfrm>
            <a:off x="8330475" y="37450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6"/>
          <p:cNvSpPr/>
          <p:nvPr/>
        </p:nvSpPr>
        <p:spPr>
          <a:xfrm>
            <a:off x="8265375" y="39290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6"/>
          <p:cNvSpPr/>
          <p:nvPr/>
        </p:nvSpPr>
        <p:spPr>
          <a:xfrm>
            <a:off x="491025" y="4428113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2" name="Google Shape;292;p36"/>
          <p:cNvCxnSpPr/>
          <p:nvPr/>
        </p:nvCxnSpPr>
        <p:spPr>
          <a:xfrm rot="10800000">
            <a:off x="652275" y="1855413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3" name="Google Shape;293;p36"/>
          <p:cNvCxnSpPr/>
          <p:nvPr/>
        </p:nvCxnSpPr>
        <p:spPr>
          <a:xfrm rot="10800000">
            <a:off x="8491725" y="126583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_1_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7"/>
          <p:cNvSpPr/>
          <p:nvPr/>
        </p:nvSpPr>
        <p:spPr>
          <a:xfrm>
            <a:off x="318813" y="7437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37"/>
          <p:cNvSpPr/>
          <p:nvPr/>
        </p:nvSpPr>
        <p:spPr>
          <a:xfrm>
            <a:off x="383913" y="25784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7" name="Google Shape;297;p37"/>
          <p:cNvCxnSpPr/>
          <p:nvPr/>
        </p:nvCxnSpPr>
        <p:spPr>
          <a:xfrm rot="10800000">
            <a:off x="0" y="246413"/>
            <a:ext cx="25827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8" name="Google Shape;298;p37"/>
          <p:cNvSpPr/>
          <p:nvPr/>
        </p:nvSpPr>
        <p:spPr>
          <a:xfrm>
            <a:off x="318813" y="43393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37"/>
          <p:cNvSpPr/>
          <p:nvPr/>
        </p:nvSpPr>
        <p:spPr>
          <a:xfrm>
            <a:off x="8437588" y="3130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37"/>
          <p:cNvSpPr/>
          <p:nvPr/>
        </p:nvSpPr>
        <p:spPr>
          <a:xfrm>
            <a:off x="8372488" y="15801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7"/>
          <p:cNvSpPr/>
          <p:nvPr/>
        </p:nvSpPr>
        <p:spPr>
          <a:xfrm>
            <a:off x="8437588" y="41619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2" name="Google Shape;302;p37"/>
          <p:cNvCxnSpPr/>
          <p:nvPr/>
        </p:nvCxnSpPr>
        <p:spPr>
          <a:xfrm rot="10800000">
            <a:off x="3942300" y="4849763"/>
            <a:ext cx="5201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0_1_1_1_1_1"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8"/>
          <p:cNvSpPr/>
          <p:nvPr/>
        </p:nvSpPr>
        <p:spPr>
          <a:xfrm>
            <a:off x="2257375" y="4413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8"/>
          <p:cNvSpPr/>
          <p:nvPr/>
        </p:nvSpPr>
        <p:spPr>
          <a:xfrm>
            <a:off x="993263" y="4443211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" name="Google Shape;306;p38"/>
          <p:cNvCxnSpPr/>
          <p:nvPr/>
        </p:nvCxnSpPr>
        <p:spPr>
          <a:xfrm>
            <a:off x="-12" y="667688"/>
            <a:ext cx="18381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7" name="Google Shape;307;p38"/>
          <p:cNvCxnSpPr/>
          <p:nvPr/>
        </p:nvCxnSpPr>
        <p:spPr>
          <a:xfrm>
            <a:off x="7318788" y="667688"/>
            <a:ext cx="18381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08" name="Google Shape;308;p38"/>
          <p:cNvSpPr/>
          <p:nvPr/>
        </p:nvSpPr>
        <p:spPr>
          <a:xfrm>
            <a:off x="6446825" y="441338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38"/>
          <p:cNvSpPr/>
          <p:nvPr/>
        </p:nvSpPr>
        <p:spPr>
          <a:xfrm>
            <a:off x="7828238" y="4443211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0" name="Google Shape;310;p38"/>
          <p:cNvCxnSpPr/>
          <p:nvPr/>
        </p:nvCxnSpPr>
        <p:spPr>
          <a:xfrm rot="10800000" flipH="1">
            <a:off x="8417625" y="4597274"/>
            <a:ext cx="739200" cy="72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0_1_1_1_1_1_1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9"/>
          <p:cNvSpPr/>
          <p:nvPr/>
        </p:nvSpPr>
        <p:spPr>
          <a:xfrm>
            <a:off x="499875" y="229591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39"/>
          <p:cNvSpPr/>
          <p:nvPr/>
        </p:nvSpPr>
        <p:spPr>
          <a:xfrm>
            <a:off x="564975" y="40217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4" name="Google Shape;314;p39"/>
          <p:cNvCxnSpPr/>
          <p:nvPr/>
        </p:nvCxnSpPr>
        <p:spPr>
          <a:xfrm rot="10800000">
            <a:off x="726225" y="-12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5" name="Google Shape;315;p39"/>
          <p:cNvCxnSpPr/>
          <p:nvPr/>
        </p:nvCxnSpPr>
        <p:spPr>
          <a:xfrm rot="10800000">
            <a:off x="8417775" y="308458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6" name="Google Shape;316;p39"/>
          <p:cNvSpPr/>
          <p:nvPr/>
        </p:nvSpPr>
        <p:spPr>
          <a:xfrm>
            <a:off x="8190125" y="1843213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39"/>
          <p:cNvSpPr/>
          <p:nvPr/>
        </p:nvSpPr>
        <p:spPr>
          <a:xfrm>
            <a:off x="8255225" y="460613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●"/>
              <a:defRPr sz="16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○"/>
              <a:defRPr sz="16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■"/>
              <a:defRPr sz="16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●"/>
              <a:defRPr sz="16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○"/>
              <a:defRPr sz="16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■"/>
              <a:defRPr sz="16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●"/>
              <a:defRPr sz="16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○"/>
              <a:defRPr sz="16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■"/>
              <a:defRPr sz="1600" b="0" i="0" u="none" strike="noStrike" cap="none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xxxx" TargetMode="External"/><Relationship Id="rId7" Type="http://schemas.openxmlformats.org/officeDocument/2006/relationships/hyperlink" Target="https://files.eric.ed.gov/fulltext/EJ1083099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hyperlink" Target="https://doi.org/10.11648/j.ijecs.20160102.14" TargetMode="Externa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png"/><Relationship Id="rId4" Type="http://schemas.openxmlformats.org/officeDocument/2006/relationships/hyperlink" Target="https://doi.org/10.1002/978111928185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doi.org/xxx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gislation.gov.hk/hk/2004/27!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doi.org/10.1016/s1474-8231(01)02032-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ric.ed.gov/?id=ED50995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doi.org/xxx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commons.liberty.edu/doctoral/80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2.xml"/><Relationship Id="rId5" Type="http://schemas.openxmlformats.org/officeDocument/2006/relationships/hyperlink" Target="http://www.gcc.edu.hk/library/" TargetMode="External"/><Relationship Id="rId4" Type="http://schemas.openxmlformats.org/officeDocument/2006/relationships/hyperlink" Target="mailto:libinfo@gratia.edu.h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0"/>
          <p:cNvSpPr txBox="1">
            <a:spLocks noGrp="1"/>
          </p:cNvSpPr>
          <p:nvPr>
            <p:ph type="ctrTitle"/>
          </p:nvPr>
        </p:nvSpPr>
        <p:spPr>
          <a:xfrm>
            <a:off x="4269100" y="980600"/>
            <a:ext cx="2925300" cy="18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lang="en" sz="4000">
                <a:solidFill>
                  <a:srgbClr val="98AF35"/>
                </a:solidFill>
              </a:rPr>
              <a:t>APA 7th Easy Guide</a:t>
            </a:r>
            <a:endParaRPr sz="2800"/>
          </a:p>
        </p:txBody>
      </p:sp>
      <p:sp>
        <p:nvSpPr>
          <p:cNvPr id="323" name="Google Shape;323;p40"/>
          <p:cNvSpPr txBox="1">
            <a:spLocks noGrp="1"/>
          </p:cNvSpPr>
          <p:nvPr>
            <p:ph type="subTitle" idx="1"/>
          </p:nvPr>
        </p:nvSpPr>
        <p:spPr>
          <a:xfrm>
            <a:off x="4121025" y="3318750"/>
            <a:ext cx="3919500" cy="19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Gratia Christian College Library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50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Presented by Elaine Lam</a:t>
            </a:r>
            <a:endParaRPr sz="1600">
              <a:solidFill>
                <a:schemeClr val="dk1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GCC Librarian</a:t>
            </a:r>
            <a:endParaRPr sz="160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324" name="Google Shape;324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6625" y="1573800"/>
            <a:ext cx="2166200" cy="28045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1"/>
          <p:cNvSpPr txBox="1"/>
          <p:nvPr/>
        </p:nvSpPr>
        <p:spPr>
          <a:xfrm>
            <a:off x="866775" y="425225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Table of content</a:t>
            </a:r>
            <a:endParaRPr/>
          </a:p>
        </p:txBody>
      </p:sp>
      <p:pic>
        <p:nvPicPr>
          <p:cNvPr id="330" name="Google Shape;330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0025" y="1880125"/>
            <a:ext cx="352425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5263" y="3071850"/>
            <a:ext cx="361950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00938" y="4263575"/>
            <a:ext cx="352425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4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21138" y="1005150"/>
            <a:ext cx="361950" cy="36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4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430663" y="2042875"/>
            <a:ext cx="342900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4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21138" y="3061550"/>
            <a:ext cx="361950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4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430663" y="4089750"/>
            <a:ext cx="34290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41"/>
          <p:cNvSpPr txBox="1"/>
          <p:nvPr/>
        </p:nvSpPr>
        <p:spPr>
          <a:xfrm>
            <a:off x="1766275" y="4499425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3.1 Book Chapter without a DOI</a:t>
            </a:r>
            <a:endParaRPr sz="10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338" name="Google Shape;338;p41"/>
          <p:cNvSpPr txBox="1"/>
          <p:nvPr/>
        </p:nvSpPr>
        <p:spPr>
          <a:xfrm>
            <a:off x="1716863" y="3437875"/>
            <a:ext cx="3000000" cy="5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2.1 Book with a DOI</a:t>
            </a:r>
            <a:endParaRPr sz="10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2.2 Book without a DOI</a:t>
            </a:r>
            <a:endParaRPr sz="10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339" name="Google Shape;339;p41"/>
          <p:cNvSpPr txBox="1"/>
          <p:nvPr/>
        </p:nvSpPr>
        <p:spPr>
          <a:xfrm>
            <a:off x="1716875" y="3037663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AF35"/>
                </a:solidFill>
                <a:latin typeface="Archivo"/>
                <a:ea typeface="Archivo"/>
                <a:cs typeface="Archivo"/>
                <a:sym typeface="Archivo"/>
              </a:rPr>
              <a:t>Book</a:t>
            </a:r>
            <a:endParaRPr/>
          </a:p>
        </p:txBody>
      </p:sp>
      <p:sp>
        <p:nvSpPr>
          <p:cNvPr id="340" name="Google Shape;340;p41"/>
          <p:cNvSpPr txBox="1"/>
          <p:nvPr/>
        </p:nvSpPr>
        <p:spPr>
          <a:xfrm>
            <a:off x="1716875" y="408975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AF35"/>
                </a:solidFill>
                <a:latin typeface="Archivo"/>
                <a:ea typeface="Archivo"/>
                <a:cs typeface="Archivo"/>
                <a:sym typeface="Archivo"/>
              </a:rPr>
              <a:t>Book Chapter</a:t>
            </a:r>
            <a:endParaRPr b="1">
              <a:solidFill>
                <a:srgbClr val="98AF35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341" name="Google Shape;341;p41"/>
          <p:cNvSpPr txBox="1"/>
          <p:nvPr/>
        </p:nvSpPr>
        <p:spPr>
          <a:xfrm>
            <a:off x="1766275" y="2232550"/>
            <a:ext cx="3000000" cy="5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1.1 Journal Article with a DOI</a:t>
            </a:r>
            <a:endParaRPr sz="10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1.2 Journal Article with an URL</a:t>
            </a:r>
            <a:endParaRPr sz="1000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342" name="Google Shape;342;p41"/>
          <p:cNvSpPr txBox="1"/>
          <p:nvPr/>
        </p:nvSpPr>
        <p:spPr>
          <a:xfrm>
            <a:off x="1716875" y="1856238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AF35"/>
                </a:solidFill>
                <a:latin typeface="Archivo"/>
                <a:ea typeface="Archivo"/>
                <a:cs typeface="Archivo"/>
                <a:sym typeface="Archivo"/>
              </a:rPr>
              <a:t>Journal Article</a:t>
            </a:r>
            <a:endParaRPr b="1">
              <a:solidFill>
                <a:srgbClr val="98AF35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343" name="Google Shape;343;p41"/>
          <p:cNvSpPr txBox="1"/>
          <p:nvPr/>
        </p:nvSpPr>
        <p:spPr>
          <a:xfrm>
            <a:off x="5977575" y="98602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AF35"/>
                </a:solidFill>
                <a:latin typeface="Archivo"/>
                <a:ea typeface="Archivo"/>
                <a:cs typeface="Archivo"/>
                <a:sym typeface="Archivo"/>
              </a:rPr>
              <a:t>Book Section</a:t>
            </a:r>
            <a:endParaRPr b="1">
              <a:solidFill>
                <a:srgbClr val="98AF35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344" name="Google Shape;344;p41"/>
          <p:cNvSpPr txBox="1"/>
          <p:nvPr/>
        </p:nvSpPr>
        <p:spPr>
          <a:xfrm>
            <a:off x="5977575" y="201422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AF35"/>
                </a:solidFill>
                <a:latin typeface="Archivo"/>
                <a:ea typeface="Archivo"/>
                <a:cs typeface="Archivo"/>
                <a:sym typeface="Archivo"/>
              </a:rPr>
              <a:t>Legal</a:t>
            </a:r>
            <a:endParaRPr b="1">
              <a:solidFill>
                <a:srgbClr val="98AF35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345" name="Google Shape;345;p41"/>
          <p:cNvSpPr txBox="1"/>
          <p:nvPr/>
        </p:nvSpPr>
        <p:spPr>
          <a:xfrm>
            <a:off x="5977575" y="304242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AF35"/>
                </a:solidFill>
                <a:latin typeface="Archivo"/>
                <a:ea typeface="Archivo"/>
                <a:cs typeface="Archivo"/>
                <a:sym typeface="Archivo"/>
              </a:rPr>
              <a:t>Paper Presentation</a:t>
            </a:r>
            <a:endParaRPr b="1">
              <a:solidFill>
                <a:srgbClr val="98AF35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346" name="Google Shape;346;p41"/>
          <p:cNvSpPr txBox="1"/>
          <p:nvPr/>
        </p:nvSpPr>
        <p:spPr>
          <a:xfrm>
            <a:off x="5977575" y="408975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AF35"/>
                </a:solidFill>
                <a:latin typeface="Archivo"/>
                <a:ea typeface="Archivo"/>
                <a:cs typeface="Archivo"/>
                <a:sym typeface="Archivo"/>
              </a:rPr>
              <a:t>Thesis/Dissertation</a:t>
            </a:r>
            <a:endParaRPr b="1">
              <a:solidFill>
                <a:srgbClr val="98AF35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2"/>
          <p:cNvSpPr/>
          <p:nvPr/>
        </p:nvSpPr>
        <p:spPr>
          <a:xfrm>
            <a:off x="952500" y="109300"/>
            <a:ext cx="2531100" cy="4713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1.Journal Article</a:t>
            </a: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latin typeface="Exo"/>
              <a:ea typeface="Exo"/>
              <a:cs typeface="Exo"/>
              <a:sym typeface="Exo"/>
            </a:endParaRPr>
          </a:p>
        </p:txBody>
      </p:sp>
      <p:graphicFrame>
        <p:nvGraphicFramePr>
          <p:cNvPr id="352" name="Google Shape;352;p42"/>
          <p:cNvGraphicFramePr/>
          <p:nvPr/>
        </p:nvGraphicFramePr>
        <p:xfrm>
          <a:off x="952500" y="6422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{E696E30D-372E-4EE0-B976-758E566DC4C3}</a:tableStyleId>
              </a:tblPr>
              <a:tblGrid>
                <a:gridCol w="119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0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325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Author</a:t>
                      </a:r>
                      <a:endParaRPr sz="1600"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Date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Title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Source</a:t>
                      </a:r>
                      <a:endParaRPr sz="1600"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Periodical</a:t>
                      </a:r>
                      <a:endParaRPr sz="10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information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DOI or URL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9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Author, A. A., &amp;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Author, B. B.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Name of Group.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Author, C. C.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[username].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Username.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(2020).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(2020, January).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(2020, February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16).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Title of article.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Periodical,</a:t>
                      </a:r>
                      <a:endParaRPr sz="1000"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34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(2), 5-14.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Periodical, 2(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1-2), Article 12.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Periodical.</a:t>
                      </a:r>
                      <a:endParaRPr sz="1000"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hlinkClick r:id="rId3"/>
                        </a:rPr>
                        <a:t>https://doi.org/xxxx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https://xxxxx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53" name="Google Shape;353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9425" y="3378350"/>
            <a:ext cx="371475" cy="323850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42"/>
          <p:cNvSpPr txBox="1"/>
          <p:nvPr/>
        </p:nvSpPr>
        <p:spPr>
          <a:xfrm>
            <a:off x="1446625" y="325022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Journal Article </a:t>
            </a:r>
            <a:r>
              <a:rPr lang="en" b="1">
                <a:solidFill>
                  <a:srgbClr val="98AF35"/>
                </a:solidFill>
                <a:latin typeface="Exo"/>
                <a:ea typeface="Exo"/>
                <a:cs typeface="Exo"/>
                <a:sym typeface="Exo"/>
              </a:rPr>
              <a:t>with a DOI</a:t>
            </a:r>
            <a:endParaRPr/>
          </a:p>
        </p:txBody>
      </p:sp>
      <p:sp>
        <p:nvSpPr>
          <p:cNvPr id="355" name="Google Shape;355;p42"/>
          <p:cNvSpPr txBox="1"/>
          <p:nvPr/>
        </p:nvSpPr>
        <p:spPr>
          <a:xfrm>
            <a:off x="952500" y="3555375"/>
            <a:ext cx="66927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0" indent="-400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Abdul, G. K. A., Moh, H. Y., &amp; Ying-Leh, L. (2016). Teachers’ morale and school effectiveness in secondary schools of Sibu, Sarawak. </a:t>
            </a:r>
            <a:r>
              <a:rPr lang="en" sz="1000" i="1">
                <a:solidFill>
                  <a:schemeClr val="dk1"/>
                </a:solidFill>
              </a:rPr>
              <a:t>International Journal of Education, Culture and Society</a:t>
            </a:r>
            <a:r>
              <a:rPr lang="en" sz="1000">
                <a:solidFill>
                  <a:schemeClr val="dk1"/>
                </a:solidFill>
              </a:rPr>
              <a:t>,</a:t>
            </a:r>
            <a:r>
              <a:rPr lang="en" sz="1000" i="1">
                <a:solidFill>
                  <a:schemeClr val="dk1"/>
                </a:solidFill>
              </a:rPr>
              <a:t> 1</a:t>
            </a:r>
            <a:r>
              <a:rPr lang="en" sz="1000">
                <a:solidFill>
                  <a:schemeClr val="dk1"/>
                </a:solidFill>
              </a:rPr>
              <a:t>(2), 52-57.</a:t>
            </a:r>
            <a:r>
              <a:rPr lang="en" sz="1000" u="sng">
                <a:solidFill>
                  <a:schemeClr val="hlink"/>
                </a:solidFill>
                <a:hlinkClick r:id="rId5"/>
              </a:rPr>
              <a:t> </a:t>
            </a:r>
            <a:r>
              <a:rPr lang="en" sz="1000" u="sng">
                <a:solidFill>
                  <a:schemeClr val="hlink"/>
                </a:solidFill>
                <a:hlinkClick r:id="rId5"/>
              </a:rPr>
              <a:t>https://doi.org/10.11648/j.ijecs.20160102.14</a:t>
            </a:r>
            <a:endParaRPr sz="1000" u="sng">
              <a:solidFill>
                <a:schemeClr val="hlink"/>
              </a:solidFill>
            </a:endParaRPr>
          </a:p>
        </p:txBody>
      </p:sp>
      <p:pic>
        <p:nvPicPr>
          <p:cNvPr id="356" name="Google Shape;356;p4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40550" y="4103338"/>
            <a:ext cx="371475" cy="318407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p42"/>
          <p:cNvSpPr txBox="1"/>
          <p:nvPr/>
        </p:nvSpPr>
        <p:spPr>
          <a:xfrm>
            <a:off x="1512025" y="4062438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Journal Article </a:t>
            </a:r>
            <a:r>
              <a:rPr lang="en" b="1">
                <a:solidFill>
                  <a:srgbClr val="98AF35"/>
                </a:solidFill>
                <a:latin typeface="Exo"/>
                <a:ea typeface="Exo"/>
                <a:cs typeface="Exo"/>
                <a:sym typeface="Exo"/>
              </a:rPr>
              <a:t>with an URL</a:t>
            </a:r>
            <a:endParaRPr b="1">
              <a:solidFill>
                <a:srgbClr val="98AF35"/>
              </a:solidFill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358" name="Google Shape;358;p42"/>
          <p:cNvSpPr txBox="1"/>
          <p:nvPr/>
        </p:nvSpPr>
        <p:spPr>
          <a:xfrm>
            <a:off x="597900" y="4282775"/>
            <a:ext cx="7401900" cy="9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257300" lvl="0" indent="-40005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Allen, N., Grigsby, B., &amp; Peters, M. L. (2015). Does leadership matter? Examining the relationship among transformational leadership, school climate, and student achievement. </a:t>
            </a:r>
            <a:r>
              <a:rPr lang="en" sz="1100" i="1">
                <a:solidFill>
                  <a:schemeClr val="dk1"/>
                </a:solidFill>
              </a:rPr>
              <a:t>International Journal of Educational Leadership Preparation</a:t>
            </a:r>
            <a:r>
              <a:rPr lang="en" sz="1100">
                <a:solidFill>
                  <a:schemeClr val="dk1"/>
                </a:solidFill>
              </a:rPr>
              <a:t>,</a:t>
            </a:r>
            <a:r>
              <a:rPr lang="en" sz="1100" i="1">
                <a:solidFill>
                  <a:schemeClr val="dk1"/>
                </a:solidFill>
              </a:rPr>
              <a:t> 10</a:t>
            </a:r>
            <a:r>
              <a:rPr lang="en" sz="1100">
                <a:solidFill>
                  <a:schemeClr val="dk1"/>
                </a:solidFill>
              </a:rPr>
              <a:t>(2), 1-22.</a:t>
            </a:r>
            <a:r>
              <a:rPr lang="en" sz="1100" u="sng">
                <a:solidFill>
                  <a:schemeClr val="hlink"/>
                </a:solidFill>
                <a:hlinkClick r:id="rId7"/>
              </a:rPr>
              <a:t> https://files.eric.ed.gov/fulltext/EJ1083099.pdf</a:t>
            </a:r>
            <a:endParaRPr sz="1100" u="sng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3"/>
          <p:cNvSpPr/>
          <p:nvPr/>
        </p:nvSpPr>
        <p:spPr>
          <a:xfrm>
            <a:off x="952500" y="0"/>
            <a:ext cx="1083600" cy="420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2. Book</a:t>
            </a: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latin typeface="Exo"/>
              <a:ea typeface="Exo"/>
              <a:cs typeface="Exo"/>
              <a:sym typeface="Exo"/>
            </a:endParaRPr>
          </a:p>
        </p:txBody>
      </p:sp>
      <p:pic>
        <p:nvPicPr>
          <p:cNvPr id="364" name="Google Shape;364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9975" y="4100400"/>
            <a:ext cx="400050" cy="323850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p43"/>
          <p:cNvSpPr txBox="1"/>
          <p:nvPr/>
        </p:nvSpPr>
        <p:spPr>
          <a:xfrm>
            <a:off x="1823550" y="410040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Book </a:t>
            </a:r>
            <a:r>
              <a:rPr lang="en" b="1">
                <a:solidFill>
                  <a:srgbClr val="98AF35"/>
                </a:solidFill>
                <a:latin typeface="Exo"/>
                <a:ea typeface="Exo"/>
                <a:cs typeface="Exo"/>
                <a:sym typeface="Exo"/>
              </a:rPr>
              <a:t>without a DOI</a:t>
            </a:r>
            <a:endParaRPr b="1">
              <a:solidFill>
                <a:srgbClr val="98AF35"/>
              </a:solidFill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366" name="Google Shape;366;p43"/>
          <p:cNvSpPr txBox="1"/>
          <p:nvPr/>
        </p:nvSpPr>
        <p:spPr>
          <a:xfrm>
            <a:off x="1124250" y="4424225"/>
            <a:ext cx="71265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7155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Brookover, W. B., Beady, C., Flood, P., Schweitzer, J., &amp; Wisenbaker, J. (1979). </a:t>
            </a:r>
            <a:r>
              <a:rPr lang="en" sz="1100" i="1">
                <a:solidFill>
                  <a:schemeClr val="dk1"/>
                </a:solidFill>
              </a:rPr>
              <a:t>School    social systems and student achievement: Schools can make a difference</a:t>
            </a:r>
            <a:r>
              <a:rPr lang="en" sz="1100">
                <a:solidFill>
                  <a:schemeClr val="dk1"/>
                </a:solidFill>
              </a:rPr>
              <a:t>. Praeger.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367" name="Google Shape;367;p43"/>
          <p:cNvSpPr txBox="1"/>
          <p:nvPr/>
        </p:nvSpPr>
        <p:spPr>
          <a:xfrm>
            <a:off x="1026099" y="3638100"/>
            <a:ext cx="71265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143000" lvl="0" indent="-40005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Bolman, L. G., &amp; Deal, T. E. (2017). </a:t>
            </a:r>
            <a:r>
              <a:rPr lang="en" sz="1100" i="1">
                <a:solidFill>
                  <a:schemeClr val="dk1"/>
                </a:solidFill>
              </a:rPr>
              <a:t>Reframing organizations: Artistry, choice, and leadership</a:t>
            </a:r>
            <a:r>
              <a:rPr lang="en" sz="1100">
                <a:solidFill>
                  <a:schemeClr val="dk1"/>
                </a:solidFill>
              </a:rPr>
              <a:t> (6th ed.).  Jossey-Bass.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 https://doi.org/10.1002/9781119281856</a:t>
            </a:r>
            <a:endParaRPr sz="1100" u="sng">
              <a:solidFill>
                <a:schemeClr val="hlink"/>
              </a:solidFill>
            </a:endParaRPr>
          </a:p>
        </p:txBody>
      </p:sp>
      <p:sp>
        <p:nvSpPr>
          <p:cNvPr id="368" name="Google Shape;368;p43"/>
          <p:cNvSpPr txBox="1"/>
          <p:nvPr/>
        </p:nvSpPr>
        <p:spPr>
          <a:xfrm>
            <a:off x="1823550" y="336677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Book </a:t>
            </a:r>
            <a:r>
              <a:rPr lang="en" b="1">
                <a:solidFill>
                  <a:srgbClr val="98AF35"/>
                </a:solidFill>
                <a:latin typeface="Exo"/>
                <a:ea typeface="Exo"/>
                <a:cs typeface="Exo"/>
                <a:sym typeface="Exo"/>
              </a:rPr>
              <a:t>with a DOI</a:t>
            </a:r>
            <a:endParaRPr/>
          </a:p>
        </p:txBody>
      </p:sp>
      <p:pic>
        <p:nvPicPr>
          <p:cNvPr id="369" name="Google Shape;369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54263" y="3433600"/>
            <a:ext cx="371475" cy="333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70" name="Google Shape;370;p43"/>
          <p:cNvGraphicFramePr/>
          <p:nvPr/>
        </p:nvGraphicFramePr>
        <p:xfrm>
          <a:off x="952500" y="4535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{E696E30D-372E-4EE0-B976-758E566DC4C3}</a:tableStyleId>
              </a:tblPr>
              <a:tblGrid>
                <a:gridCol w="12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1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4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Author or editor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Date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Title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Source</a:t>
                      </a:r>
                      <a:endParaRPr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Periodical</a:t>
                      </a:r>
                      <a:endParaRPr sz="10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information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DOI or URL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Author, A. A., &amp;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Author, B. B.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Name of Group.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Editor, E. E. (Ed.).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Editor, E. E., &amp;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Editor, F. F. (Eds.).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(2020).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book.</a:t>
                      </a:r>
                      <a:endParaRPr sz="1000"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book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(2nd ed., Vol. 4).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book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[Audiobook].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book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(E. E. Editor, Ed.).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book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 (T. Translator, Trans.; N. Narrator, Narr.).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Publisher Name.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First Publisher Name; Second Publisher Name.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https://doi.org/xxxx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https://xxxxx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4"/>
          <p:cNvSpPr/>
          <p:nvPr/>
        </p:nvSpPr>
        <p:spPr>
          <a:xfrm>
            <a:off x="952500" y="109300"/>
            <a:ext cx="2531100" cy="4713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3.   Book Chapter</a:t>
            </a: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latin typeface="Exo"/>
              <a:ea typeface="Exo"/>
              <a:cs typeface="Exo"/>
              <a:sym typeface="Exo"/>
            </a:endParaRPr>
          </a:p>
        </p:txBody>
      </p:sp>
      <p:pic>
        <p:nvPicPr>
          <p:cNvPr id="376" name="Google Shape;376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2700" y="3153475"/>
            <a:ext cx="3714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377" name="Google Shape;377;p44"/>
          <p:cNvSpPr txBox="1"/>
          <p:nvPr/>
        </p:nvSpPr>
        <p:spPr>
          <a:xfrm>
            <a:off x="1839900" y="3120063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Book Chapter </a:t>
            </a:r>
            <a:r>
              <a:rPr lang="en" b="1">
                <a:solidFill>
                  <a:srgbClr val="98AF35"/>
                </a:solidFill>
                <a:latin typeface="Exo"/>
                <a:ea typeface="Exo"/>
                <a:cs typeface="Exo"/>
                <a:sym typeface="Exo"/>
              </a:rPr>
              <a:t>without a DOI</a:t>
            </a:r>
            <a:endParaRPr/>
          </a:p>
        </p:txBody>
      </p:sp>
      <p:sp>
        <p:nvSpPr>
          <p:cNvPr id="378" name="Google Shape;378;p44"/>
          <p:cNvSpPr txBox="1"/>
          <p:nvPr/>
        </p:nvSpPr>
        <p:spPr>
          <a:xfrm>
            <a:off x="781800" y="3614350"/>
            <a:ext cx="6994800" cy="14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Bennis, W. (1986). Transformative power and leadership. In T. J. Sergiovanni &amp; J. E. Corbally        (Eds.), </a:t>
            </a:r>
            <a:r>
              <a:rPr lang="en" sz="1100" i="1">
                <a:solidFill>
                  <a:schemeClr val="dk1"/>
                </a:solidFill>
              </a:rPr>
              <a:t>Leadership and organizational culture: New perspectives on administrative theory and practice</a:t>
            </a:r>
            <a:r>
              <a:rPr lang="en" sz="1100">
                <a:solidFill>
                  <a:schemeClr val="dk1"/>
                </a:solidFill>
              </a:rPr>
              <a:t>. University of Illinois Press.</a:t>
            </a:r>
            <a:endParaRPr sz="1100">
              <a:solidFill>
                <a:schemeClr val="dk1"/>
              </a:solidFill>
            </a:endParaRPr>
          </a:p>
          <a:p>
            <a:pPr marL="914400" lvl="0" indent="-4572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DuFour, R., &amp; Eaker, R. (1991). The principal as leader: Promoting values, empowering teachers. In P. George &amp; E. C. Potter (Eds.), </a:t>
            </a:r>
            <a:r>
              <a:rPr lang="en" sz="1100" i="1">
                <a:solidFill>
                  <a:schemeClr val="dk1"/>
                </a:solidFill>
              </a:rPr>
              <a:t>School-based management: Theory and practice</a:t>
            </a:r>
            <a:r>
              <a:rPr lang="en" sz="1100">
                <a:solidFill>
                  <a:schemeClr val="dk1"/>
                </a:solidFill>
              </a:rPr>
              <a:t> (pp. 47-52). National Association of Secondary School Principals.</a:t>
            </a:r>
            <a:endParaRPr sz="1100">
              <a:solidFill>
                <a:schemeClr val="dk1"/>
              </a:solidFill>
            </a:endParaRPr>
          </a:p>
        </p:txBody>
      </p:sp>
      <p:graphicFrame>
        <p:nvGraphicFramePr>
          <p:cNvPr id="379" name="Google Shape;379;p44"/>
          <p:cNvGraphicFramePr/>
          <p:nvPr/>
        </p:nvGraphicFramePr>
        <p:xfrm>
          <a:off x="1001550" y="6689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{E696E30D-372E-4EE0-B976-758E566DC4C3}</a:tableStyleId>
              </a:tblPr>
              <a:tblGrid>
                <a:gridCol w="12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5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1775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Author</a:t>
                      </a:r>
                      <a:endParaRPr sz="1600"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Date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Title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Source</a:t>
                      </a:r>
                      <a:endParaRPr sz="1600"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Periodical</a:t>
                      </a:r>
                      <a:endParaRPr sz="10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information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DOI or URL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3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Author, A. A., &amp;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Author, B. B.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Name of Group.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(2020).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Title of chapter.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In E. E. Editor (Ed.), </a:t>
                      </a: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book (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pp. 3-13). Publisher Name.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In E. E. Editor &amp; F. F. Editor (Eds.), </a:t>
                      </a:r>
                      <a:r>
                        <a:rPr lang="en" sz="1000" i="1">
                          <a:solidFill>
                            <a:schemeClr val="dk1"/>
                          </a:solidFill>
                        </a:rPr>
                        <a:t>Title of book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 (3rd ed., Vol. 2, pp. 212-255). Publisher Name.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hlinkClick r:id="rId4"/>
                        </a:rPr>
                        <a:t>https://doi.org/xxxx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https://xxxxx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5"/>
          <p:cNvSpPr/>
          <p:nvPr/>
        </p:nvSpPr>
        <p:spPr>
          <a:xfrm>
            <a:off x="916825" y="632650"/>
            <a:ext cx="2531100" cy="4713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4.   Book Section</a:t>
            </a: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385" name="Google Shape;385;p45"/>
          <p:cNvSpPr/>
          <p:nvPr/>
        </p:nvSpPr>
        <p:spPr>
          <a:xfrm>
            <a:off x="916825" y="3033800"/>
            <a:ext cx="2531100" cy="4713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5.   Legal</a:t>
            </a: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386" name="Google Shape;386;p45"/>
          <p:cNvSpPr txBox="1"/>
          <p:nvPr/>
        </p:nvSpPr>
        <p:spPr>
          <a:xfrm>
            <a:off x="752325" y="3712525"/>
            <a:ext cx="58386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0" indent="-40005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Education (Amendment) Ordinance,  Ordinance No. 27, (2004).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 https://www.elegislation.gov.hk/hk/2004/27!en</a:t>
            </a:r>
            <a:endParaRPr sz="1100" u="sng">
              <a:solidFill>
                <a:schemeClr val="hlink"/>
              </a:solidFill>
            </a:endParaRPr>
          </a:p>
        </p:txBody>
      </p:sp>
      <p:sp>
        <p:nvSpPr>
          <p:cNvPr id="387" name="Google Shape;387;p45"/>
          <p:cNvSpPr txBox="1"/>
          <p:nvPr/>
        </p:nvSpPr>
        <p:spPr>
          <a:xfrm>
            <a:off x="613300" y="1396675"/>
            <a:ext cx="6599100" cy="9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0" indent="-40005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Wilson-Evered, E., Härtel, C. E. J., &amp; Neale, M. (2001). A longitudinal study of work group innovation: The importance of transformational leadership and morale. In </a:t>
            </a:r>
            <a:r>
              <a:rPr lang="en" sz="1100" i="1">
                <a:solidFill>
                  <a:schemeClr val="dk1"/>
                </a:solidFill>
              </a:rPr>
              <a:t>Advances in Health Care Management</a:t>
            </a:r>
            <a:r>
              <a:rPr lang="en" sz="1100">
                <a:solidFill>
                  <a:schemeClr val="dk1"/>
                </a:solidFill>
              </a:rPr>
              <a:t> (Vol. 2, pp. 315-340). Emerald.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 https://doi.org/10.1016/s1474-8231(01)02032-8</a:t>
            </a:r>
            <a:endParaRPr sz="1100" u="sng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46"/>
          <p:cNvSpPr/>
          <p:nvPr/>
        </p:nvSpPr>
        <p:spPr>
          <a:xfrm>
            <a:off x="952500" y="109300"/>
            <a:ext cx="2841900" cy="4713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6.   Paper Presentation</a:t>
            </a: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393" name="Google Shape;393;p46"/>
          <p:cNvSpPr txBox="1"/>
          <p:nvPr/>
        </p:nvSpPr>
        <p:spPr>
          <a:xfrm>
            <a:off x="1237675" y="3262675"/>
            <a:ext cx="7119600" cy="16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Goddard, Y. L., Miller, R., Larson, R., &amp; Goddard, R. (2010, Apr 30-May 4). </a:t>
            </a:r>
            <a:r>
              <a:rPr lang="en" sz="1100" i="1">
                <a:solidFill>
                  <a:schemeClr val="dk1"/>
                </a:solidFill>
              </a:rPr>
              <a:t>Connecting principal leadership, teacher collaboration, and student achievement </a:t>
            </a:r>
            <a:r>
              <a:rPr lang="en" sz="1100">
                <a:solidFill>
                  <a:schemeClr val="dk1"/>
                </a:solidFill>
              </a:rPr>
              <a:t>[Paper presentation]. Annual Meeting of the American Educational Research Association, Denver, CO, United States.</a:t>
            </a:r>
            <a:endParaRPr sz="1100">
              <a:solidFill>
                <a:schemeClr val="dk1"/>
              </a:solidFill>
            </a:endParaRPr>
          </a:p>
          <a:p>
            <a:pPr marL="914400" lvl="0" indent="-4572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Sheppard, B., Hurley, N., &amp; Dibbon, D. (2010). </a:t>
            </a:r>
            <a:r>
              <a:rPr lang="en" sz="1100" i="1">
                <a:solidFill>
                  <a:schemeClr val="dk1"/>
                </a:solidFill>
              </a:rPr>
              <a:t>Distributed leadership, teacher morale, and teacher enthusiasm: Unravelling the leadership pathways to school success </a:t>
            </a:r>
            <a:r>
              <a:rPr lang="en" sz="1100">
                <a:solidFill>
                  <a:schemeClr val="dk1"/>
                </a:solidFill>
              </a:rPr>
              <a:t>[Paper presentation]. Annual Meeting of the American Educational Research Association, Denver, CO, United States.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 https://eric.ed.gov/?id=ED509954</a:t>
            </a:r>
            <a:endParaRPr sz="1100" u="sng">
              <a:solidFill>
                <a:schemeClr val="hlink"/>
              </a:solidFill>
            </a:endParaRPr>
          </a:p>
        </p:txBody>
      </p:sp>
      <p:graphicFrame>
        <p:nvGraphicFramePr>
          <p:cNvPr id="394" name="Google Shape;394;p46"/>
          <p:cNvGraphicFramePr/>
          <p:nvPr/>
        </p:nvGraphicFramePr>
        <p:xfrm>
          <a:off x="1001550" y="6689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{E696E30D-372E-4EE0-B976-758E566DC4C3}</a:tableStyleId>
              </a:tblPr>
              <a:tblGrid>
                <a:gridCol w="12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175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Author</a:t>
                      </a:r>
                      <a:endParaRPr sz="1600"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Date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Title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Source</a:t>
                      </a:r>
                      <a:endParaRPr sz="1600"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Periodical</a:t>
                      </a:r>
                      <a:endParaRPr sz="10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information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DOI or URL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6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Presenter, A. A., &amp; Presenter, B. B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(2020, September 18-20)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(2020, October 30- November 1).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i="1">
                          <a:solidFill>
                            <a:schemeClr val="dk1"/>
                          </a:solidFill>
                        </a:rPr>
                        <a:t>Title of contribution </a:t>
                      </a:r>
                      <a:r>
                        <a:rPr lang="en" sz="1100">
                          <a:solidFill>
                            <a:schemeClr val="dk1"/>
                          </a:solidFill>
                        </a:rPr>
                        <a:t>[Type of contribution].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Conference Name, Location.</a:t>
                      </a:r>
                      <a:endParaRPr sz="12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hlinkClick r:id="rId4"/>
                        </a:rPr>
                        <a:t>https://doi.org/xxxx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https://xxxxx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47"/>
          <p:cNvSpPr/>
          <p:nvPr/>
        </p:nvSpPr>
        <p:spPr>
          <a:xfrm>
            <a:off x="952500" y="109300"/>
            <a:ext cx="2007600" cy="4713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7. Dissertation</a:t>
            </a:r>
            <a:endParaRPr sz="1800" b="1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400" name="Google Shape;400;p47"/>
          <p:cNvSpPr txBox="1"/>
          <p:nvPr/>
        </p:nvSpPr>
        <p:spPr>
          <a:xfrm>
            <a:off x="547875" y="3521725"/>
            <a:ext cx="7400400" cy="14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Kemp, L., &amp; Hall, A. H. (1992). </a:t>
            </a:r>
            <a:r>
              <a:rPr lang="en" sz="1100" i="1">
                <a:solidFill>
                  <a:schemeClr val="dk1"/>
                </a:solidFill>
              </a:rPr>
              <a:t>Impact of effective teaching research on student achievement and teacher performance: Equity and access implications for quality education</a:t>
            </a:r>
            <a:r>
              <a:rPr lang="en" sz="1100">
                <a:solidFill>
                  <a:schemeClr val="dk1"/>
                </a:solidFill>
              </a:rPr>
              <a:t> (ERIC Document Reproduction Service No. ED348360). Jackson State University.</a:t>
            </a:r>
            <a:endParaRPr sz="1100">
              <a:solidFill>
                <a:schemeClr val="dk1"/>
              </a:solidFill>
            </a:endParaRPr>
          </a:p>
          <a:p>
            <a:pPr marL="914400" lvl="0" indent="-4572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Webb, D. O. (2014). </a:t>
            </a:r>
            <a:r>
              <a:rPr lang="en" sz="1100" i="1">
                <a:solidFill>
                  <a:schemeClr val="dk1"/>
                </a:solidFill>
              </a:rPr>
              <a:t>The relationship between principal leadership and teacher morale in the elementary schools in a Northwest Georgia school district</a:t>
            </a:r>
            <a:r>
              <a:rPr lang="en" sz="1100">
                <a:solidFill>
                  <a:schemeClr val="dk1"/>
                </a:solidFill>
              </a:rPr>
              <a:t> (Publication Number 807) [Doctoral dissertation, Liberty University]. Scholars Crossing.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 https://digitalcommons.liberty.edu/doctoral/807</a:t>
            </a:r>
            <a:endParaRPr sz="1100" u="sng">
              <a:solidFill>
                <a:schemeClr val="hlink"/>
              </a:solidFill>
            </a:endParaRPr>
          </a:p>
        </p:txBody>
      </p:sp>
      <p:graphicFrame>
        <p:nvGraphicFramePr>
          <p:cNvPr id="401" name="Google Shape;401;p47"/>
          <p:cNvGraphicFramePr/>
          <p:nvPr/>
        </p:nvGraphicFramePr>
        <p:xfrm>
          <a:off x="1001550" y="6689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{E696E30D-372E-4EE0-B976-758E566DC4C3}</a:tableStyleId>
              </a:tblPr>
              <a:tblGrid>
                <a:gridCol w="12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175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Author</a:t>
                      </a:r>
                      <a:endParaRPr sz="1600"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Date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Title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</a:rPr>
                        <a:t>Source</a:t>
                      </a:r>
                      <a:endParaRPr sz="1600"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Periodical</a:t>
                      </a:r>
                      <a:endParaRPr sz="10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information</a:t>
                      </a:r>
                      <a:endParaRPr sz="16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DOI or URL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6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Author, A. A.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(2020).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i="1">
                          <a:solidFill>
                            <a:schemeClr val="dk1"/>
                          </a:solidFill>
                        </a:rPr>
                        <a:t>Title of dissertation </a:t>
                      </a:r>
                      <a:r>
                        <a:rPr lang="en" sz="1100">
                          <a:solidFill>
                            <a:schemeClr val="dk1"/>
                          </a:solidFill>
                        </a:rPr>
                        <a:t>[Doctoral 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dissertation, Name of Institution Awarding the Degree].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i="1">
                          <a:solidFill>
                            <a:schemeClr val="dk1"/>
                          </a:solidFill>
                        </a:rPr>
                        <a:t>Title of thesis</a:t>
                      </a:r>
                      <a:r>
                        <a:rPr lang="en" sz="1100">
                          <a:solidFill>
                            <a:schemeClr val="dk1"/>
                          </a:solidFill>
                        </a:rPr>
                        <a:t> [Master's thesis,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Name of Institution Awarding the Degree].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Database Name.</a:t>
                      </a:r>
                      <a:endParaRPr sz="11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/>
                        <a:t>Archive Name.</a:t>
                      </a:r>
                      <a:endParaRPr sz="11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/>
                        <a:t>https://xxxxx</a:t>
                      </a:r>
                      <a:endParaRPr sz="11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8"/>
          <p:cNvSpPr txBox="1">
            <a:spLocks noGrp="1"/>
          </p:cNvSpPr>
          <p:nvPr>
            <p:ph type="title"/>
          </p:nvPr>
        </p:nvSpPr>
        <p:spPr>
          <a:xfrm>
            <a:off x="2325950" y="395775"/>
            <a:ext cx="4492800" cy="10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Thanks!</a:t>
            </a:r>
            <a:endParaRPr/>
          </a:p>
        </p:txBody>
      </p:sp>
      <p:pic>
        <p:nvPicPr>
          <p:cNvPr id="407" name="Google Shape;407;p48"/>
          <p:cNvPicPr preferRelativeResize="0"/>
          <p:nvPr/>
        </p:nvPicPr>
        <p:blipFill rotWithShape="1">
          <a:blip r:embed="rId3">
            <a:alphaModFix/>
          </a:blip>
          <a:srcRect l="36036" t="68712" r="26452" b="24321"/>
          <a:stretch/>
        </p:blipFill>
        <p:spPr>
          <a:xfrm>
            <a:off x="3028525" y="4605200"/>
            <a:ext cx="3086952" cy="358299"/>
          </a:xfrm>
          <a:prstGeom prst="rect">
            <a:avLst/>
          </a:prstGeom>
          <a:noFill/>
          <a:ln>
            <a:noFill/>
          </a:ln>
        </p:spPr>
      </p:pic>
      <p:sp>
        <p:nvSpPr>
          <p:cNvPr id="408" name="Google Shape;408;p48"/>
          <p:cNvSpPr/>
          <p:nvPr/>
        </p:nvSpPr>
        <p:spPr>
          <a:xfrm>
            <a:off x="1476775" y="3799250"/>
            <a:ext cx="6267000" cy="593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48"/>
          <p:cNvSpPr txBox="1">
            <a:spLocks noGrp="1"/>
          </p:cNvSpPr>
          <p:nvPr>
            <p:ph type="subTitle" idx="1"/>
          </p:nvPr>
        </p:nvSpPr>
        <p:spPr>
          <a:xfrm>
            <a:off x="2325950" y="1580302"/>
            <a:ext cx="4492800" cy="23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" sz="1800" b="1">
                <a:solidFill>
                  <a:schemeClr val="dk2"/>
                </a:solidFill>
              </a:rPr>
              <a:t>Do you have any questions?</a:t>
            </a:r>
            <a:endParaRPr sz="1800" b="1">
              <a:solidFill>
                <a:schemeClr val="dk2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sz="1800" b="1">
              <a:solidFill>
                <a:schemeClr val="dk2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en"/>
              <a:t>Email: </a:t>
            </a:r>
            <a:r>
              <a:rPr lang="en" u="sng">
                <a:solidFill>
                  <a:schemeClr val="hlink"/>
                </a:solidFill>
                <a:hlinkClick r:id="rId4"/>
              </a:rPr>
              <a:t>libinfo@gratia.edu.hk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en"/>
              <a:t/>
            </a:r>
            <a:br>
              <a:rPr lang="en"/>
            </a:br>
            <a:r>
              <a:rPr lang="en"/>
              <a:t>Tel: 5804 4141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en"/>
              <a:t/>
            </a:r>
            <a:br>
              <a:rPr lang="en"/>
            </a:br>
            <a:r>
              <a:rPr lang="en"/>
              <a:t>Website: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http://www.gcc.edu.hk/library/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</p:txBody>
      </p:sp>
      <p:sp>
        <p:nvSpPr>
          <p:cNvPr id="410" name="Google Shape;410;p48"/>
          <p:cNvSpPr/>
          <p:nvPr/>
        </p:nvSpPr>
        <p:spPr>
          <a:xfrm>
            <a:off x="3664875" y="4028000"/>
            <a:ext cx="451500" cy="451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48"/>
          <p:cNvSpPr/>
          <p:nvPr/>
        </p:nvSpPr>
        <p:spPr>
          <a:xfrm>
            <a:off x="4384525" y="4045825"/>
            <a:ext cx="451500" cy="45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48"/>
          <p:cNvSpPr/>
          <p:nvPr/>
        </p:nvSpPr>
        <p:spPr>
          <a:xfrm>
            <a:off x="5104175" y="4045825"/>
            <a:ext cx="451500" cy="451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usiness Status at Pandemic Times by Slidesgo">
  <a:themeElements>
    <a:clrScheme name="Simple Light">
      <a:dk1>
        <a:srgbClr val="000000"/>
      </a:dk1>
      <a:lt1>
        <a:srgbClr val="FFFFFF"/>
      </a:lt1>
      <a:dk2>
        <a:srgbClr val="98AF35"/>
      </a:dk2>
      <a:lt2>
        <a:srgbClr val="EEEEEE"/>
      </a:lt2>
      <a:accent1>
        <a:srgbClr val="BFD369"/>
      </a:accent1>
      <a:accent2>
        <a:srgbClr val="FFEA77"/>
      </a:accent2>
      <a:accent3>
        <a:srgbClr val="FFD800"/>
      </a:accent3>
      <a:accent4>
        <a:srgbClr val="98AF35"/>
      </a:accent4>
      <a:accent5>
        <a:srgbClr val="FFEA77"/>
      </a:accent5>
      <a:accent6>
        <a:srgbClr val="98AF35"/>
      </a:accent6>
      <a:hlink>
        <a:srgbClr val="2121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1072</Words>
  <Application>Microsoft Office PowerPoint</Application>
  <PresentationFormat>On-screen Show (16:9)</PresentationFormat>
  <Paragraphs>176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Archivo</vt:lpstr>
      <vt:lpstr>Exo</vt:lpstr>
      <vt:lpstr>Arial</vt:lpstr>
      <vt:lpstr>Simple Light</vt:lpstr>
      <vt:lpstr>Business Status at Pandemic Times by Slidesgo</vt:lpstr>
      <vt:lpstr>APA 7th Easy Guide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7th Easy Guide</dc:title>
  <dc:creator>user</dc:creator>
  <cp:lastModifiedBy>user</cp:lastModifiedBy>
  <cp:revision>1</cp:revision>
  <dcterms:modified xsi:type="dcterms:W3CDTF">2021-09-09T03:50:02Z</dcterms:modified>
</cp:coreProperties>
</file>